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3"/>
  </p:notesMasterIdLst>
  <p:sldIdLst>
    <p:sldId id="275" r:id="rId2"/>
    <p:sldId id="276" r:id="rId3"/>
    <p:sldId id="277" r:id="rId4"/>
    <p:sldId id="278" r:id="rId5"/>
    <p:sldId id="280" r:id="rId6"/>
    <p:sldId id="279" r:id="rId7"/>
    <p:sldId id="281" r:id="rId8"/>
    <p:sldId id="282" r:id="rId9"/>
    <p:sldId id="285" r:id="rId10"/>
    <p:sldId id="283" r:id="rId11"/>
    <p:sldId id="284" r:id="rId12"/>
    <p:sldId id="286" r:id="rId13"/>
    <p:sldId id="287" r:id="rId14"/>
    <p:sldId id="321" r:id="rId15"/>
    <p:sldId id="308" r:id="rId16"/>
    <p:sldId id="288" r:id="rId17"/>
    <p:sldId id="289" r:id="rId18"/>
    <p:sldId id="290" r:id="rId19"/>
    <p:sldId id="291" r:id="rId20"/>
    <p:sldId id="322" r:id="rId21"/>
    <p:sldId id="320" r:id="rId22"/>
    <p:sldId id="305" r:id="rId23"/>
    <p:sldId id="324" r:id="rId24"/>
    <p:sldId id="319" r:id="rId25"/>
    <p:sldId id="298" r:id="rId26"/>
    <p:sldId id="299" r:id="rId27"/>
    <p:sldId id="300" r:id="rId28"/>
    <p:sldId id="302" r:id="rId29"/>
    <p:sldId id="312" r:id="rId30"/>
    <p:sldId id="303" r:id="rId31"/>
    <p:sldId id="292" r:id="rId32"/>
    <p:sldId id="293" r:id="rId33"/>
    <p:sldId id="294" r:id="rId34"/>
    <p:sldId id="323" r:id="rId35"/>
    <p:sldId id="296" r:id="rId36"/>
    <p:sldId id="306" r:id="rId37"/>
    <p:sldId id="313" r:id="rId38"/>
    <p:sldId id="315" r:id="rId39"/>
    <p:sldId id="297" r:id="rId40"/>
    <p:sldId id="314" r:id="rId41"/>
    <p:sldId id="311" r:id="rId42"/>
  </p:sldIdLst>
  <p:sldSz cx="11879263"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1D74"/>
    <a:srgbClr val="002F5B"/>
    <a:srgbClr val="0A2160"/>
    <a:srgbClr val="187877"/>
    <a:srgbClr val="D51C23"/>
    <a:srgbClr val="E00203"/>
    <a:srgbClr val="062BB8"/>
    <a:srgbClr val="0290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7EC6B-4593-4C8A-B6B6-7D3DF88D844D}" v="13" dt="2021-07-19T17:47:29.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50" autoAdjust="0"/>
    <p:restoredTop sz="84166" autoAdjust="0"/>
  </p:normalViewPr>
  <p:slideViewPr>
    <p:cSldViewPr snapToGrid="0">
      <p:cViewPr varScale="1">
        <p:scale>
          <a:sx n="73" d="100"/>
          <a:sy n="73" d="100"/>
        </p:scale>
        <p:origin x="726" y="66"/>
      </p:cViewPr>
      <p:guideLst/>
    </p:cSldViewPr>
  </p:slideViewPr>
  <p:notesTextViewPr>
    <p:cViewPr>
      <p:scale>
        <a:sx n="1" d="1"/>
        <a:sy n="1" d="1"/>
      </p:scale>
      <p:origin x="0" y="0"/>
    </p:cViewPr>
  </p:notesTextViewPr>
  <p:sorterViewPr>
    <p:cViewPr>
      <p:scale>
        <a:sx n="100" d="100"/>
        <a:sy n="100" d="100"/>
      </p:scale>
      <p:origin x="0" y="-77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Bailey" userId="e28a7c2d7af6fe39" providerId="LiveId" clId="{C9447857-0185-4AB4-B0C5-C05C369F7C6E}"/>
    <pc:docChg chg="undo custSel modSld">
      <pc:chgData name="Chris Bailey" userId="e28a7c2d7af6fe39" providerId="LiveId" clId="{C9447857-0185-4AB4-B0C5-C05C369F7C6E}" dt="2021-06-12T08:44:31.871" v="182" actId="478"/>
      <pc:docMkLst>
        <pc:docMk/>
      </pc:docMkLst>
      <pc:sldChg chg="addSp delSp modSp mod">
        <pc:chgData name="Chris Bailey" userId="e28a7c2d7af6fe39" providerId="LiveId" clId="{C9447857-0185-4AB4-B0C5-C05C369F7C6E}" dt="2021-06-12T08:44:31.871" v="182" actId="478"/>
        <pc:sldMkLst>
          <pc:docMk/>
          <pc:sldMk cId="789949917" sldId="284"/>
        </pc:sldMkLst>
        <pc:spChg chg="del">
          <ac:chgData name="Chris Bailey" userId="e28a7c2d7af6fe39" providerId="LiveId" clId="{C9447857-0185-4AB4-B0C5-C05C369F7C6E}" dt="2021-06-11T17:08:38.493" v="169" actId="478"/>
          <ac:spMkLst>
            <pc:docMk/>
            <pc:sldMk cId="789949917" sldId="284"/>
            <ac:spMk id="16" creationId="{48DC5577-77C2-49B0-8C7B-52446B3D70CB}"/>
          </ac:spMkLst>
        </pc:spChg>
        <pc:spChg chg="del">
          <ac:chgData name="Chris Bailey" userId="e28a7c2d7af6fe39" providerId="LiveId" clId="{C9447857-0185-4AB4-B0C5-C05C369F7C6E}" dt="2021-06-11T17:08:21.861" v="161" actId="478"/>
          <ac:spMkLst>
            <pc:docMk/>
            <pc:sldMk cId="789949917" sldId="284"/>
            <ac:spMk id="17" creationId="{F8EBA69E-8146-48F0-9FD0-EBA42647E63E}"/>
          </ac:spMkLst>
        </pc:spChg>
        <pc:spChg chg="del">
          <ac:chgData name="Chris Bailey" userId="e28a7c2d7af6fe39" providerId="LiveId" clId="{C9447857-0185-4AB4-B0C5-C05C369F7C6E}" dt="2021-06-11T17:08:20.752" v="160" actId="478"/>
          <ac:spMkLst>
            <pc:docMk/>
            <pc:sldMk cId="789949917" sldId="284"/>
            <ac:spMk id="18" creationId="{88240672-CBAF-4442-9C1E-C5ED36CE9049}"/>
          </ac:spMkLst>
        </pc:spChg>
        <pc:spChg chg="del">
          <ac:chgData name="Chris Bailey" userId="e28a7c2d7af6fe39" providerId="LiveId" clId="{C9447857-0185-4AB4-B0C5-C05C369F7C6E}" dt="2021-06-11T17:08:30.466" v="165" actId="478"/>
          <ac:spMkLst>
            <pc:docMk/>
            <pc:sldMk cId="789949917" sldId="284"/>
            <ac:spMk id="29" creationId="{ED3094EF-9D80-41DB-9545-AEC31F10CD26}"/>
          </ac:spMkLst>
        </pc:spChg>
        <pc:spChg chg="del">
          <ac:chgData name="Chris Bailey" userId="e28a7c2d7af6fe39" providerId="LiveId" clId="{C9447857-0185-4AB4-B0C5-C05C369F7C6E}" dt="2021-06-11T17:08:36.182" v="168" actId="478"/>
          <ac:spMkLst>
            <pc:docMk/>
            <pc:sldMk cId="789949917" sldId="284"/>
            <ac:spMk id="30" creationId="{C131229C-8DBA-46BB-9BA4-CC01766F0C7C}"/>
          </ac:spMkLst>
        </pc:spChg>
        <pc:spChg chg="del">
          <ac:chgData name="Chris Bailey" userId="e28a7c2d7af6fe39" providerId="LiveId" clId="{C9447857-0185-4AB4-B0C5-C05C369F7C6E}" dt="2021-06-11T17:08:24.584" v="163" actId="478"/>
          <ac:spMkLst>
            <pc:docMk/>
            <pc:sldMk cId="789949917" sldId="284"/>
            <ac:spMk id="32" creationId="{BE961DDB-645A-4841-AF5F-3E937C0E9B0C}"/>
          </ac:spMkLst>
        </pc:spChg>
        <pc:spChg chg="del">
          <ac:chgData name="Chris Bailey" userId="e28a7c2d7af6fe39" providerId="LiveId" clId="{C9447857-0185-4AB4-B0C5-C05C369F7C6E}" dt="2021-06-11T17:08:34.390" v="167" actId="478"/>
          <ac:spMkLst>
            <pc:docMk/>
            <pc:sldMk cId="789949917" sldId="284"/>
            <ac:spMk id="33" creationId="{6F15A8B1-6CD7-40FC-A44D-05039C2E44A6}"/>
          </ac:spMkLst>
        </pc:spChg>
        <pc:spChg chg="del">
          <ac:chgData name="Chris Bailey" userId="e28a7c2d7af6fe39" providerId="LiveId" clId="{C9447857-0185-4AB4-B0C5-C05C369F7C6E}" dt="2021-06-11T17:08:32.843" v="166" actId="478"/>
          <ac:spMkLst>
            <pc:docMk/>
            <pc:sldMk cId="789949917" sldId="284"/>
            <ac:spMk id="36" creationId="{9A97F877-31B6-4899-ACF7-CEEE476EFBC5}"/>
          </ac:spMkLst>
        </pc:spChg>
        <pc:spChg chg="del">
          <ac:chgData name="Chris Bailey" userId="e28a7c2d7af6fe39" providerId="LiveId" clId="{C9447857-0185-4AB4-B0C5-C05C369F7C6E}" dt="2021-06-11T17:08:22.559" v="162" actId="478"/>
          <ac:spMkLst>
            <pc:docMk/>
            <pc:sldMk cId="789949917" sldId="284"/>
            <ac:spMk id="39" creationId="{D5E63D69-2272-4AE4-8C2B-1C11F24C3F8E}"/>
          </ac:spMkLst>
        </pc:spChg>
        <pc:spChg chg="del">
          <ac:chgData name="Chris Bailey" userId="e28a7c2d7af6fe39" providerId="LiveId" clId="{C9447857-0185-4AB4-B0C5-C05C369F7C6E}" dt="2021-06-11T17:08:27.933" v="164" actId="478"/>
          <ac:spMkLst>
            <pc:docMk/>
            <pc:sldMk cId="789949917" sldId="284"/>
            <ac:spMk id="40" creationId="{6B026D4A-F45D-46F1-B5A4-DEC18656CB41}"/>
          </ac:spMkLst>
        </pc:spChg>
        <pc:spChg chg="del">
          <ac:chgData name="Chris Bailey" userId="e28a7c2d7af6fe39" providerId="LiveId" clId="{C9447857-0185-4AB4-B0C5-C05C369F7C6E}" dt="2021-06-11T17:08:18.886" v="159" actId="478"/>
          <ac:spMkLst>
            <pc:docMk/>
            <pc:sldMk cId="789949917" sldId="284"/>
            <ac:spMk id="44" creationId="{9CB728D4-D42A-443F-9F7E-001B0D8E2D85}"/>
          </ac:spMkLst>
        </pc:spChg>
        <pc:picChg chg="del">
          <ac:chgData name="Chris Bailey" userId="e28a7c2d7af6fe39" providerId="LiveId" clId="{C9447857-0185-4AB4-B0C5-C05C369F7C6E}" dt="2021-06-11T17:08:13.094" v="158" actId="478"/>
          <ac:picMkLst>
            <pc:docMk/>
            <pc:sldMk cId="789949917" sldId="284"/>
            <ac:picMk id="5" creationId="{497B29D6-0454-4A1D-B50B-AB0EEFB51D3B}"/>
          </ac:picMkLst>
        </pc:picChg>
        <pc:picChg chg="add mod">
          <ac:chgData name="Chris Bailey" userId="e28a7c2d7af6fe39" providerId="LiveId" clId="{C9447857-0185-4AB4-B0C5-C05C369F7C6E}" dt="2021-06-11T17:11:21.937" v="179" actId="14100"/>
          <ac:picMkLst>
            <pc:docMk/>
            <pc:sldMk cId="789949917" sldId="284"/>
            <ac:picMk id="6" creationId="{E0B809BB-804C-4A2B-8082-3EC9072B3699}"/>
          </ac:picMkLst>
        </pc:picChg>
        <pc:picChg chg="add mod">
          <ac:chgData name="Chris Bailey" userId="e28a7c2d7af6fe39" providerId="LiveId" clId="{C9447857-0185-4AB4-B0C5-C05C369F7C6E}" dt="2021-06-11T17:11:35.917" v="181" actId="408"/>
          <ac:picMkLst>
            <pc:docMk/>
            <pc:sldMk cId="789949917" sldId="284"/>
            <ac:picMk id="8" creationId="{594373AF-5F4F-4BC4-94C3-429E7CA11216}"/>
          </ac:picMkLst>
        </pc:picChg>
        <pc:picChg chg="add del mod">
          <ac:chgData name="Chris Bailey" userId="e28a7c2d7af6fe39" providerId="LiveId" clId="{C9447857-0185-4AB4-B0C5-C05C369F7C6E}" dt="2021-06-12T08:44:31.871" v="182" actId="478"/>
          <ac:picMkLst>
            <pc:docMk/>
            <pc:sldMk cId="789949917" sldId="284"/>
            <ac:picMk id="10" creationId="{21246834-C3C6-40D1-8A80-6DBC4173E431}"/>
          </ac:picMkLst>
        </pc:picChg>
      </pc:sldChg>
      <pc:sldChg chg="addSp delSp modSp mod">
        <pc:chgData name="Chris Bailey" userId="e28a7c2d7af6fe39" providerId="LiveId" clId="{C9447857-0185-4AB4-B0C5-C05C369F7C6E}" dt="2021-06-11T17:07:25.258" v="157" actId="14100"/>
        <pc:sldMkLst>
          <pc:docMk/>
          <pc:sldMk cId="1303667689" sldId="308"/>
        </pc:sldMkLst>
        <pc:spChg chg="del">
          <ac:chgData name="Chris Bailey" userId="e28a7c2d7af6fe39" providerId="LiveId" clId="{C9447857-0185-4AB4-B0C5-C05C369F7C6E}" dt="2021-06-11T16:41:34.992" v="63" actId="478"/>
          <ac:spMkLst>
            <pc:docMk/>
            <pc:sldMk cId="1303667689" sldId="308"/>
            <ac:spMk id="4" creationId="{655EFCA1-941C-4D50-90D5-96EEBF25BC37}"/>
          </ac:spMkLst>
        </pc:spChg>
        <pc:spChg chg="del mod">
          <ac:chgData name="Chris Bailey" userId="e28a7c2d7af6fe39" providerId="LiveId" clId="{C9447857-0185-4AB4-B0C5-C05C369F7C6E}" dt="2021-06-11T16:41:38.379" v="64" actId="478"/>
          <ac:spMkLst>
            <pc:docMk/>
            <pc:sldMk cId="1303667689" sldId="308"/>
            <ac:spMk id="5" creationId="{F1D6D8BF-E3C4-450A-BA0E-AE5EEC22E5BF}"/>
          </ac:spMkLst>
        </pc:spChg>
        <pc:spChg chg="del mod">
          <ac:chgData name="Chris Bailey" userId="e28a7c2d7af6fe39" providerId="LiveId" clId="{C9447857-0185-4AB4-B0C5-C05C369F7C6E}" dt="2021-06-11T16:41:39.260" v="65" actId="478"/>
          <ac:spMkLst>
            <pc:docMk/>
            <pc:sldMk cId="1303667689" sldId="308"/>
            <ac:spMk id="6" creationId="{BF04E441-6AA2-4042-A74A-E2FC8CC48A6F}"/>
          </ac:spMkLst>
        </pc:spChg>
        <pc:spChg chg="del">
          <ac:chgData name="Chris Bailey" userId="e28a7c2d7af6fe39" providerId="LiveId" clId="{C9447857-0185-4AB4-B0C5-C05C369F7C6E}" dt="2021-06-11T16:41:40.753" v="66" actId="478"/>
          <ac:spMkLst>
            <pc:docMk/>
            <pc:sldMk cId="1303667689" sldId="308"/>
            <ac:spMk id="7" creationId="{4A1F4A63-0C9B-485A-9BD2-A576B8BA709D}"/>
          </ac:spMkLst>
        </pc:spChg>
        <pc:spChg chg="del mod">
          <ac:chgData name="Chris Bailey" userId="e28a7c2d7af6fe39" providerId="LiveId" clId="{C9447857-0185-4AB4-B0C5-C05C369F7C6E}" dt="2021-06-11T16:41:41.837" v="67" actId="478"/>
          <ac:spMkLst>
            <pc:docMk/>
            <pc:sldMk cId="1303667689" sldId="308"/>
            <ac:spMk id="8" creationId="{5BFE21BF-15B9-4017-B619-73D29FBCBF74}"/>
          </ac:spMkLst>
        </pc:spChg>
        <pc:spChg chg="del">
          <ac:chgData name="Chris Bailey" userId="e28a7c2d7af6fe39" providerId="LiveId" clId="{C9447857-0185-4AB4-B0C5-C05C369F7C6E}" dt="2021-06-11T16:41:43.050" v="68" actId="478"/>
          <ac:spMkLst>
            <pc:docMk/>
            <pc:sldMk cId="1303667689" sldId="308"/>
            <ac:spMk id="9" creationId="{6AB5DFB6-3FFD-4575-ADDA-9D216B70373F}"/>
          </ac:spMkLst>
        </pc:spChg>
        <pc:grpChg chg="add del mod">
          <ac:chgData name="Chris Bailey" userId="e28a7c2d7af6fe39" providerId="LiveId" clId="{C9447857-0185-4AB4-B0C5-C05C369F7C6E}" dt="2021-06-11T17:03:13.479" v="151" actId="14100"/>
          <ac:grpSpMkLst>
            <pc:docMk/>
            <pc:sldMk cId="1303667689" sldId="308"/>
            <ac:grpSpMk id="14" creationId="{2EB3AC29-6189-4714-A736-B1B4399CB7B3}"/>
          </ac:grpSpMkLst>
        </pc:grpChg>
        <pc:grpChg chg="add mod">
          <ac:chgData name="Chris Bailey" userId="e28a7c2d7af6fe39" providerId="LiveId" clId="{C9447857-0185-4AB4-B0C5-C05C369F7C6E}" dt="2021-06-11T17:03:13.479" v="151" actId="14100"/>
          <ac:grpSpMkLst>
            <pc:docMk/>
            <pc:sldMk cId="1303667689" sldId="308"/>
            <ac:grpSpMk id="24" creationId="{3BF662E6-F81E-4802-A5EC-A50FF33CD1FE}"/>
          </ac:grpSpMkLst>
        </pc:grpChg>
        <pc:grpChg chg="add mod">
          <ac:chgData name="Chris Bailey" userId="e28a7c2d7af6fe39" providerId="LiveId" clId="{C9447857-0185-4AB4-B0C5-C05C369F7C6E}" dt="2021-06-11T17:03:13.479" v="151" actId="14100"/>
          <ac:grpSpMkLst>
            <pc:docMk/>
            <pc:sldMk cId="1303667689" sldId="308"/>
            <ac:grpSpMk id="25" creationId="{0EBDAE6C-40DE-487A-92F3-2B69B9F5D141}"/>
          </ac:grpSpMkLst>
        </pc:grpChg>
        <pc:grpChg chg="add mod">
          <ac:chgData name="Chris Bailey" userId="e28a7c2d7af6fe39" providerId="LiveId" clId="{C9447857-0185-4AB4-B0C5-C05C369F7C6E}" dt="2021-06-11T17:03:13.479" v="151" actId="14100"/>
          <ac:grpSpMkLst>
            <pc:docMk/>
            <pc:sldMk cId="1303667689" sldId="308"/>
            <ac:grpSpMk id="30" creationId="{65972ADF-6F76-46FA-A468-0EEE86974CF6}"/>
          </ac:grpSpMkLst>
        </pc:grpChg>
        <pc:picChg chg="add mod modCrop">
          <ac:chgData name="Chris Bailey" userId="e28a7c2d7af6fe39" providerId="LiveId" clId="{C9447857-0185-4AB4-B0C5-C05C369F7C6E}" dt="2021-06-11T16:53:12.248" v="93" actId="14100"/>
          <ac:picMkLst>
            <pc:docMk/>
            <pc:sldMk cId="1303667689" sldId="308"/>
            <ac:picMk id="11" creationId="{43CB3555-AB3C-472D-9534-5DA46FC9DE6A}"/>
          </ac:picMkLst>
        </pc:picChg>
        <pc:picChg chg="add mod">
          <ac:chgData name="Chris Bailey" userId="e28a7c2d7af6fe39" providerId="LiveId" clId="{C9447857-0185-4AB4-B0C5-C05C369F7C6E}" dt="2021-06-11T16:53:20.643" v="95" actId="1076"/>
          <ac:picMkLst>
            <pc:docMk/>
            <pc:sldMk cId="1303667689" sldId="308"/>
            <ac:picMk id="13" creationId="{14435D67-79DF-4E9B-8D40-39785B843397}"/>
          </ac:picMkLst>
        </pc:picChg>
        <pc:picChg chg="add mod">
          <ac:chgData name="Chris Bailey" userId="e28a7c2d7af6fe39" providerId="LiveId" clId="{C9447857-0185-4AB4-B0C5-C05C369F7C6E}" dt="2021-06-11T16:58:06.143" v="107" actId="164"/>
          <ac:picMkLst>
            <pc:docMk/>
            <pc:sldMk cId="1303667689" sldId="308"/>
            <ac:picMk id="16" creationId="{5A1C3F16-46F7-4200-9443-BC61D5F42ADF}"/>
          </ac:picMkLst>
        </pc:picChg>
        <pc:picChg chg="add mod">
          <ac:chgData name="Chris Bailey" userId="e28a7c2d7af6fe39" providerId="LiveId" clId="{C9447857-0185-4AB4-B0C5-C05C369F7C6E}" dt="2021-06-11T16:58:06.143" v="107" actId="164"/>
          <ac:picMkLst>
            <pc:docMk/>
            <pc:sldMk cId="1303667689" sldId="308"/>
            <ac:picMk id="18" creationId="{E684CF55-89A5-4B35-BB5C-F4C1753AA86E}"/>
          </ac:picMkLst>
        </pc:picChg>
        <pc:picChg chg="add mod">
          <ac:chgData name="Chris Bailey" userId="e28a7c2d7af6fe39" providerId="LiveId" clId="{C9447857-0185-4AB4-B0C5-C05C369F7C6E}" dt="2021-06-11T16:58:25.164" v="111" actId="164"/>
          <ac:picMkLst>
            <pc:docMk/>
            <pc:sldMk cId="1303667689" sldId="308"/>
            <ac:picMk id="20" creationId="{6462CBCD-30D5-49ED-862F-F096586373E7}"/>
          </ac:picMkLst>
        </pc:picChg>
        <pc:picChg chg="add del mod">
          <ac:chgData name="Chris Bailey" userId="e28a7c2d7af6fe39" providerId="LiveId" clId="{C9447857-0185-4AB4-B0C5-C05C369F7C6E}" dt="2021-06-11T16:57:35.434" v="101"/>
          <ac:picMkLst>
            <pc:docMk/>
            <pc:sldMk cId="1303667689" sldId="308"/>
            <ac:picMk id="21" creationId="{21C2DCB0-4F44-4464-9D0A-ED142A9388A3}"/>
          </ac:picMkLst>
        </pc:picChg>
        <pc:picChg chg="add mod">
          <ac:chgData name="Chris Bailey" userId="e28a7c2d7af6fe39" providerId="LiveId" clId="{C9447857-0185-4AB4-B0C5-C05C369F7C6E}" dt="2021-06-11T16:58:25.164" v="111" actId="164"/>
          <ac:picMkLst>
            <pc:docMk/>
            <pc:sldMk cId="1303667689" sldId="308"/>
            <ac:picMk id="23" creationId="{1158CC3B-D4BA-418B-A93D-EC6BAAF3C502}"/>
          </ac:picMkLst>
        </pc:picChg>
        <pc:picChg chg="add mod">
          <ac:chgData name="Chris Bailey" userId="e28a7c2d7af6fe39" providerId="LiveId" clId="{C9447857-0185-4AB4-B0C5-C05C369F7C6E}" dt="2021-06-11T17:01:11.001" v="135" actId="164"/>
          <ac:picMkLst>
            <pc:docMk/>
            <pc:sldMk cId="1303667689" sldId="308"/>
            <ac:picMk id="27" creationId="{213F89F0-ED03-480F-BBAD-EA41FE9C7D5F}"/>
          </ac:picMkLst>
        </pc:picChg>
        <pc:picChg chg="add mod modCrop">
          <ac:chgData name="Chris Bailey" userId="e28a7c2d7af6fe39" providerId="LiveId" clId="{C9447857-0185-4AB4-B0C5-C05C369F7C6E}" dt="2021-06-11T17:01:11.001" v="135" actId="164"/>
          <ac:picMkLst>
            <pc:docMk/>
            <pc:sldMk cId="1303667689" sldId="308"/>
            <ac:picMk id="29" creationId="{1EC67FC8-9270-4BBE-802A-5971BD1CEF55}"/>
          </ac:picMkLst>
        </pc:picChg>
        <pc:picChg chg="add mod">
          <ac:chgData name="Chris Bailey" userId="e28a7c2d7af6fe39" providerId="LiveId" clId="{C9447857-0185-4AB4-B0C5-C05C369F7C6E}" dt="2021-06-11T17:03:49.286" v="153" actId="1076"/>
          <ac:picMkLst>
            <pc:docMk/>
            <pc:sldMk cId="1303667689" sldId="308"/>
            <ac:picMk id="32" creationId="{6796BB4A-DC3C-4609-98F1-51D2726B4976}"/>
          </ac:picMkLst>
        </pc:picChg>
        <pc:picChg chg="add mod">
          <ac:chgData name="Chris Bailey" userId="e28a7c2d7af6fe39" providerId="LiveId" clId="{C9447857-0185-4AB4-B0C5-C05C369F7C6E}" dt="2021-06-11T17:07:25.258" v="157" actId="14100"/>
          <ac:picMkLst>
            <pc:docMk/>
            <pc:sldMk cId="1303667689" sldId="308"/>
            <ac:picMk id="34" creationId="{D32539E1-100B-4EF2-8291-76E7E03DCAC5}"/>
          </ac:picMkLst>
        </pc:picChg>
      </pc:sldChg>
    </pc:docChg>
  </pc:docChgLst>
  <pc:docChgLst>
    <pc:chgData name="Chris Bailey" userId="e28a7c2d7af6fe39" providerId="LiveId" clId="{FAD520A0-880C-4E70-B9B6-29C1BC81A33B}"/>
    <pc:docChg chg="custSel modSld">
      <pc:chgData name="Chris Bailey" userId="e28a7c2d7af6fe39" providerId="LiveId" clId="{FAD520A0-880C-4E70-B9B6-29C1BC81A33B}" dt="2021-07-19T19:57:29.977" v="366" actId="33524"/>
      <pc:docMkLst>
        <pc:docMk/>
      </pc:docMkLst>
      <pc:sldChg chg="modSp mod">
        <pc:chgData name="Chris Bailey" userId="e28a7c2d7af6fe39" providerId="LiveId" clId="{FAD520A0-880C-4E70-B9B6-29C1BC81A33B}" dt="2021-07-19T19:47:31.611" v="22" actId="20577"/>
        <pc:sldMkLst>
          <pc:docMk/>
          <pc:sldMk cId="2148881979" sldId="275"/>
        </pc:sldMkLst>
        <pc:spChg chg="mod">
          <ac:chgData name="Chris Bailey" userId="e28a7c2d7af6fe39" providerId="LiveId" clId="{FAD520A0-880C-4E70-B9B6-29C1BC81A33B}" dt="2021-07-19T19:47:31.611" v="22" actId="20577"/>
          <ac:spMkLst>
            <pc:docMk/>
            <pc:sldMk cId="2148881979" sldId="275"/>
            <ac:spMk id="3" creationId="{6D9E4ECF-2E28-436D-AE4D-AECABE4BD4BA}"/>
          </ac:spMkLst>
        </pc:spChg>
      </pc:sldChg>
      <pc:sldChg chg="modSp mod">
        <pc:chgData name="Chris Bailey" userId="e28a7c2d7af6fe39" providerId="LiveId" clId="{FAD520A0-880C-4E70-B9B6-29C1BC81A33B}" dt="2021-07-19T19:57:29.977" v="366" actId="33524"/>
        <pc:sldMkLst>
          <pc:docMk/>
          <pc:sldMk cId="309533432" sldId="278"/>
        </pc:sldMkLst>
        <pc:spChg chg="mod">
          <ac:chgData name="Chris Bailey" userId="e28a7c2d7af6fe39" providerId="LiveId" clId="{FAD520A0-880C-4E70-B9B6-29C1BC81A33B}" dt="2021-07-19T19:57:25.490" v="365" actId="1076"/>
          <ac:spMkLst>
            <pc:docMk/>
            <pc:sldMk cId="309533432" sldId="278"/>
            <ac:spMk id="5" creationId="{AE17FA99-E078-48EA-82DB-B86066125BCA}"/>
          </ac:spMkLst>
        </pc:spChg>
        <pc:spChg chg="mod">
          <ac:chgData name="Chris Bailey" userId="e28a7c2d7af6fe39" providerId="LiveId" clId="{FAD520A0-880C-4E70-B9B6-29C1BC81A33B}" dt="2021-07-19T19:57:25.490" v="365" actId="1076"/>
          <ac:spMkLst>
            <pc:docMk/>
            <pc:sldMk cId="309533432" sldId="278"/>
            <ac:spMk id="6" creationId="{F1496077-93F9-4E7D-97F6-E8F083C6A1D1}"/>
          </ac:spMkLst>
        </pc:spChg>
        <pc:spChg chg="mod">
          <ac:chgData name="Chris Bailey" userId="e28a7c2d7af6fe39" providerId="LiveId" clId="{FAD520A0-880C-4E70-B9B6-29C1BC81A33B}" dt="2021-07-19T19:57:25.490" v="365" actId="1076"/>
          <ac:spMkLst>
            <pc:docMk/>
            <pc:sldMk cId="309533432" sldId="278"/>
            <ac:spMk id="7" creationId="{7AE6EF5C-5BD9-4109-BBCE-713DB9B92C0C}"/>
          </ac:spMkLst>
        </pc:spChg>
        <pc:spChg chg="mod">
          <ac:chgData name="Chris Bailey" userId="e28a7c2d7af6fe39" providerId="LiveId" clId="{FAD520A0-880C-4E70-B9B6-29C1BC81A33B}" dt="2021-07-19T19:57:29.977" v="366" actId="33524"/>
          <ac:spMkLst>
            <pc:docMk/>
            <pc:sldMk cId="309533432" sldId="278"/>
            <ac:spMk id="8" creationId="{4403FBA8-0AA7-425A-AB31-BF96B3FBA5CE}"/>
          </ac:spMkLst>
        </pc:spChg>
        <pc:spChg chg="mod">
          <ac:chgData name="Chris Bailey" userId="e28a7c2d7af6fe39" providerId="LiveId" clId="{FAD520A0-880C-4E70-B9B6-29C1BC81A33B}" dt="2021-07-19T19:57:25.490" v="365" actId="1076"/>
          <ac:spMkLst>
            <pc:docMk/>
            <pc:sldMk cId="309533432" sldId="278"/>
            <ac:spMk id="9" creationId="{F6B8C84F-F6C3-4290-ADCA-08AFA41B6DB8}"/>
          </ac:spMkLst>
        </pc:spChg>
        <pc:spChg chg="mod">
          <ac:chgData name="Chris Bailey" userId="e28a7c2d7af6fe39" providerId="LiveId" clId="{FAD520A0-880C-4E70-B9B6-29C1BC81A33B}" dt="2021-07-19T19:57:25.490" v="365" actId="1076"/>
          <ac:spMkLst>
            <pc:docMk/>
            <pc:sldMk cId="309533432" sldId="278"/>
            <ac:spMk id="10" creationId="{E6B33DD2-3FEE-4677-A037-E2B985007932}"/>
          </ac:spMkLst>
        </pc:spChg>
        <pc:spChg chg="mod">
          <ac:chgData name="Chris Bailey" userId="e28a7c2d7af6fe39" providerId="LiveId" clId="{FAD520A0-880C-4E70-B9B6-29C1BC81A33B}" dt="2021-07-19T19:57:25.490" v="365" actId="1076"/>
          <ac:spMkLst>
            <pc:docMk/>
            <pc:sldMk cId="309533432" sldId="278"/>
            <ac:spMk id="11" creationId="{BB2F4AF6-1D2A-4C92-9477-385D8982526E}"/>
          </ac:spMkLst>
        </pc:spChg>
      </pc:sldChg>
      <pc:sldChg chg="modSp mod">
        <pc:chgData name="Chris Bailey" userId="e28a7c2d7af6fe39" providerId="LiveId" clId="{FAD520A0-880C-4E70-B9B6-29C1BC81A33B}" dt="2021-07-19T19:49:27.621" v="118" actId="20577"/>
        <pc:sldMkLst>
          <pc:docMk/>
          <pc:sldMk cId="1212460654" sldId="314"/>
        </pc:sldMkLst>
        <pc:spChg chg="mod">
          <ac:chgData name="Chris Bailey" userId="e28a7c2d7af6fe39" providerId="LiveId" clId="{FAD520A0-880C-4E70-B9B6-29C1BC81A33B}" dt="2021-07-19T19:49:27.621" v="118" actId="20577"/>
          <ac:spMkLst>
            <pc:docMk/>
            <pc:sldMk cId="1212460654" sldId="314"/>
            <ac:spMk id="7" creationId="{0060476C-054E-46A5-893C-1FF5915C0C9F}"/>
          </ac:spMkLst>
        </pc:spChg>
      </pc:sldChg>
    </pc:docChg>
  </pc:docChgLst>
  <pc:docChgLst>
    <pc:chgData name="Chris Bailey" userId="e28a7c2d7af6fe39" providerId="LiveId" clId="{5887EC6B-4593-4C8A-B6B6-7D3DF88D844D}"/>
    <pc:docChg chg="undo custSel addSld delSld modSld">
      <pc:chgData name="Chris Bailey" userId="e28a7c2d7af6fe39" providerId="LiveId" clId="{5887EC6B-4593-4C8A-B6B6-7D3DF88D844D}" dt="2021-07-19T17:47:49.142" v="2603" actId="47"/>
      <pc:docMkLst>
        <pc:docMk/>
      </pc:docMkLst>
      <pc:sldChg chg="delSp modSp mod">
        <pc:chgData name="Chris Bailey" userId="e28a7c2d7af6fe39" providerId="LiveId" clId="{5887EC6B-4593-4C8A-B6B6-7D3DF88D844D}" dt="2021-07-13T15:24:38.417" v="1169" actId="20577"/>
        <pc:sldMkLst>
          <pc:docMk/>
          <pc:sldMk cId="76702989" sldId="277"/>
        </pc:sldMkLst>
        <pc:spChg chg="mod">
          <ac:chgData name="Chris Bailey" userId="e28a7c2d7af6fe39" providerId="LiveId" clId="{5887EC6B-4593-4C8A-B6B6-7D3DF88D844D}" dt="2021-07-13T15:23:06.906" v="921" actId="1076"/>
          <ac:spMkLst>
            <pc:docMk/>
            <pc:sldMk cId="76702989" sldId="277"/>
            <ac:spMk id="3" creationId="{A46755A9-39A2-4EC9-8B20-14D25A8AD41A}"/>
          </ac:spMkLst>
        </pc:spChg>
        <pc:spChg chg="del">
          <ac:chgData name="Chris Bailey" userId="e28a7c2d7af6fe39" providerId="LiveId" clId="{5887EC6B-4593-4C8A-B6B6-7D3DF88D844D}" dt="2021-07-13T15:23:01.183" v="920" actId="478"/>
          <ac:spMkLst>
            <pc:docMk/>
            <pc:sldMk cId="76702989" sldId="277"/>
            <ac:spMk id="4" creationId="{3BCD4524-34B1-46CA-8DE7-2CEF4AEF2635}"/>
          </ac:spMkLst>
        </pc:spChg>
        <pc:spChg chg="mod">
          <ac:chgData name="Chris Bailey" userId="e28a7c2d7af6fe39" providerId="LiveId" clId="{5887EC6B-4593-4C8A-B6B6-7D3DF88D844D}" dt="2021-07-13T15:24:38.417" v="1169" actId="20577"/>
          <ac:spMkLst>
            <pc:docMk/>
            <pc:sldMk cId="76702989" sldId="277"/>
            <ac:spMk id="5" creationId="{299CF58D-57BB-4BBA-A7A7-0F747B06F123}"/>
          </ac:spMkLst>
        </pc:spChg>
        <pc:spChg chg="mod">
          <ac:chgData name="Chris Bailey" userId="e28a7c2d7af6fe39" providerId="LiveId" clId="{5887EC6B-4593-4C8A-B6B6-7D3DF88D844D}" dt="2021-07-13T15:23:06.906" v="921" actId="1076"/>
          <ac:spMkLst>
            <pc:docMk/>
            <pc:sldMk cId="76702989" sldId="277"/>
            <ac:spMk id="10" creationId="{ADC49EAB-3FCF-4CBC-AF94-487D93F6270A}"/>
          </ac:spMkLst>
        </pc:spChg>
      </pc:sldChg>
      <pc:sldChg chg="modSp mod">
        <pc:chgData name="Chris Bailey" userId="e28a7c2d7af6fe39" providerId="LiveId" clId="{5887EC6B-4593-4C8A-B6B6-7D3DF88D844D}" dt="2021-07-13T15:25:49.580" v="1362" actId="20577"/>
        <pc:sldMkLst>
          <pc:docMk/>
          <pc:sldMk cId="309533432" sldId="278"/>
        </pc:sldMkLst>
        <pc:spChg chg="mod">
          <ac:chgData name="Chris Bailey" userId="e28a7c2d7af6fe39" providerId="LiveId" clId="{5887EC6B-4593-4C8A-B6B6-7D3DF88D844D}" dt="2021-07-13T15:25:03.914" v="1200" actId="20577"/>
          <ac:spMkLst>
            <pc:docMk/>
            <pc:sldMk cId="309533432" sldId="278"/>
            <ac:spMk id="3" creationId="{A46755A9-39A2-4EC9-8B20-14D25A8AD41A}"/>
          </ac:spMkLst>
        </pc:spChg>
        <pc:spChg chg="mod">
          <ac:chgData name="Chris Bailey" userId="e28a7c2d7af6fe39" providerId="LiveId" clId="{5887EC6B-4593-4C8A-B6B6-7D3DF88D844D}" dt="2021-07-13T15:25:49.580" v="1362" actId="20577"/>
          <ac:spMkLst>
            <pc:docMk/>
            <pc:sldMk cId="309533432" sldId="278"/>
            <ac:spMk id="8" creationId="{4403FBA8-0AA7-425A-AB31-BF96B3FBA5CE}"/>
          </ac:spMkLst>
        </pc:spChg>
      </pc:sldChg>
      <pc:sldChg chg="modSp mod">
        <pc:chgData name="Chris Bailey" userId="e28a7c2d7af6fe39" providerId="LiveId" clId="{5887EC6B-4593-4C8A-B6B6-7D3DF88D844D}" dt="2021-07-06T15:09:19.708" v="688" actId="20577"/>
        <pc:sldMkLst>
          <pc:docMk/>
          <pc:sldMk cId="1914366347" sldId="286"/>
        </pc:sldMkLst>
        <pc:spChg chg="mod">
          <ac:chgData name="Chris Bailey" userId="e28a7c2d7af6fe39" providerId="LiveId" clId="{5887EC6B-4593-4C8A-B6B6-7D3DF88D844D}" dt="2021-07-06T15:09:19.708" v="688" actId="20577"/>
          <ac:spMkLst>
            <pc:docMk/>
            <pc:sldMk cId="1914366347" sldId="286"/>
            <ac:spMk id="5" creationId="{A383D8B8-D8F0-4D67-AD47-79336F803FAF}"/>
          </ac:spMkLst>
        </pc:spChg>
      </pc:sldChg>
      <pc:sldChg chg="delSp mod">
        <pc:chgData name="Chris Bailey" userId="e28a7c2d7af6fe39" providerId="LiveId" clId="{5887EC6B-4593-4C8A-B6B6-7D3DF88D844D}" dt="2021-07-06T14:57:47.141" v="163" actId="478"/>
        <pc:sldMkLst>
          <pc:docMk/>
          <pc:sldMk cId="3308829226" sldId="287"/>
        </pc:sldMkLst>
        <pc:cxnChg chg="del">
          <ac:chgData name="Chris Bailey" userId="e28a7c2d7af6fe39" providerId="LiveId" clId="{5887EC6B-4593-4C8A-B6B6-7D3DF88D844D}" dt="2021-07-06T14:57:47.141" v="163" actId="478"/>
          <ac:cxnSpMkLst>
            <pc:docMk/>
            <pc:sldMk cId="3308829226" sldId="287"/>
            <ac:cxnSpMk id="54" creationId="{EB467BE8-4A6F-4EB7-9ACA-EFDD61368530}"/>
          </ac:cxnSpMkLst>
        </pc:cxnChg>
      </pc:sldChg>
      <pc:sldChg chg="add del">
        <pc:chgData name="Chris Bailey" userId="e28a7c2d7af6fe39" providerId="LiveId" clId="{5887EC6B-4593-4C8A-B6B6-7D3DF88D844D}" dt="2021-07-06T15:51:29.916" v="690" actId="2696"/>
        <pc:sldMkLst>
          <pc:docMk/>
          <pc:sldMk cId="3366172242" sldId="291"/>
        </pc:sldMkLst>
      </pc:sldChg>
      <pc:sldChg chg="modSp mod">
        <pc:chgData name="Chris Bailey" userId="e28a7c2d7af6fe39" providerId="LiveId" clId="{5887EC6B-4593-4C8A-B6B6-7D3DF88D844D}" dt="2021-07-14T09:31:48.115" v="2594" actId="1076"/>
        <pc:sldMkLst>
          <pc:docMk/>
          <pc:sldMk cId="1451727363" sldId="293"/>
        </pc:sldMkLst>
        <pc:spChg chg="mod">
          <ac:chgData name="Chris Bailey" userId="e28a7c2d7af6fe39" providerId="LiveId" clId="{5887EC6B-4593-4C8A-B6B6-7D3DF88D844D}" dt="2021-07-14T09:31:48.115" v="2594" actId="1076"/>
          <ac:spMkLst>
            <pc:docMk/>
            <pc:sldMk cId="1451727363" sldId="293"/>
            <ac:spMk id="23" creationId="{BA1066CD-C0DB-4E2C-A1B0-BB2539B3451F}"/>
          </ac:spMkLst>
        </pc:spChg>
      </pc:sldChg>
      <pc:sldChg chg="modSp mod">
        <pc:chgData name="Chris Bailey" userId="e28a7c2d7af6fe39" providerId="LiveId" clId="{5887EC6B-4593-4C8A-B6B6-7D3DF88D844D}" dt="2021-07-13T15:38:23.831" v="2561" actId="20577"/>
        <pc:sldMkLst>
          <pc:docMk/>
          <pc:sldMk cId="2196780462" sldId="303"/>
        </pc:sldMkLst>
        <pc:spChg chg="mod">
          <ac:chgData name="Chris Bailey" userId="e28a7c2d7af6fe39" providerId="LiveId" clId="{5887EC6B-4593-4C8A-B6B6-7D3DF88D844D}" dt="2021-07-13T15:38:23.831" v="2561" actId="20577"/>
          <ac:spMkLst>
            <pc:docMk/>
            <pc:sldMk cId="2196780462" sldId="303"/>
            <ac:spMk id="3" creationId="{F89E1759-D438-4E87-BA23-CFDB73DBE22D}"/>
          </ac:spMkLst>
        </pc:spChg>
      </pc:sldChg>
      <pc:sldChg chg="modSp add del mod">
        <pc:chgData name="Chris Bailey" userId="e28a7c2d7af6fe39" providerId="LiveId" clId="{5887EC6B-4593-4C8A-B6B6-7D3DF88D844D}" dt="2021-07-19T17:47:29.581" v="2602"/>
        <pc:sldMkLst>
          <pc:docMk/>
          <pc:sldMk cId="1662273377" sldId="305"/>
        </pc:sldMkLst>
        <pc:spChg chg="mod">
          <ac:chgData name="Chris Bailey" userId="e28a7c2d7af6fe39" providerId="LiveId" clId="{5887EC6B-4593-4C8A-B6B6-7D3DF88D844D}" dt="2021-07-13T15:30:39.799" v="1740" actId="20577"/>
          <ac:spMkLst>
            <pc:docMk/>
            <pc:sldMk cId="1662273377" sldId="305"/>
            <ac:spMk id="21" creationId="{F1D78FE5-DB53-4B1C-8A78-E85B3B117883}"/>
          </ac:spMkLst>
        </pc:spChg>
      </pc:sldChg>
      <pc:sldChg chg="modSp mod">
        <pc:chgData name="Chris Bailey" userId="e28a7c2d7af6fe39" providerId="LiveId" clId="{5887EC6B-4593-4C8A-B6B6-7D3DF88D844D}" dt="2021-07-13T15:34:14.412" v="2177" actId="20577"/>
        <pc:sldMkLst>
          <pc:docMk/>
          <pc:sldMk cId="239959397" sldId="319"/>
        </pc:sldMkLst>
        <pc:spChg chg="mod">
          <ac:chgData name="Chris Bailey" userId="e28a7c2d7af6fe39" providerId="LiveId" clId="{5887EC6B-4593-4C8A-B6B6-7D3DF88D844D}" dt="2021-07-13T15:34:14.412" v="2177" actId="20577"/>
          <ac:spMkLst>
            <pc:docMk/>
            <pc:sldMk cId="239959397" sldId="319"/>
            <ac:spMk id="21" creationId="{89D10F97-A511-4F23-8E87-4C3EEB665693}"/>
          </ac:spMkLst>
        </pc:spChg>
      </pc:sldChg>
      <pc:sldChg chg="addSp modSp add del mod">
        <pc:chgData name="Chris Bailey" userId="e28a7c2d7af6fe39" providerId="LiveId" clId="{5887EC6B-4593-4C8A-B6B6-7D3DF88D844D}" dt="2021-07-19T17:47:29.581" v="2602"/>
        <pc:sldMkLst>
          <pc:docMk/>
          <pc:sldMk cId="2619932460" sldId="320"/>
        </pc:sldMkLst>
        <pc:spChg chg="add mod">
          <ac:chgData name="Chris Bailey" userId="e28a7c2d7af6fe39" providerId="LiveId" clId="{5887EC6B-4593-4C8A-B6B6-7D3DF88D844D}" dt="2021-07-19T17:47:09.424" v="2600"/>
          <ac:spMkLst>
            <pc:docMk/>
            <pc:sldMk cId="2619932460" sldId="320"/>
            <ac:spMk id="28" creationId="{E9003B6B-1972-44A8-BF5F-3F7550C947FB}"/>
          </ac:spMkLst>
        </pc:spChg>
        <pc:spChg chg="mod">
          <ac:chgData name="Chris Bailey" userId="e28a7c2d7af6fe39" providerId="LiveId" clId="{5887EC6B-4593-4C8A-B6B6-7D3DF88D844D}" dt="2021-07-13T15:30:11.292" v="1732" actId="20577"/>
          <ac:spMkLst>
            <pc:docMk/>
            <pc:sldMk cId="2619932460" sldId="320"/>
            <ac:spMk id="43" creationId="{8D6ED78A-EDA4-470D-BECC-0AFFE5D45F2A}"/>
          </ac:spMkLst>
        </pc:spChg>
      </pc:sldChg>
      <pc:sldChg chg="addSp delSp modSp add mod">
        <pc:chgData name="Chris Bailey" userId="e28a7c2d7af6fe39" providerId="LiveId" clId="{5887EC6B-4593-4C8A-B6B6-7D3DF88D844D}" dt="2021-07-13T15:28:42.205" v="1583" actId="404"/>
        <pc:sldMkLst>
          <pc:docMk/>
          <pc:sldMk cId="1070211023" sldId="321"/>
        </pc:sldMkLst>
        <pc:spChg chg="mod">
          <ac:chgData name="Chris Bailey" userId="e28a7c2d7af6fe39" providerId="LiveId" clId="{5887EC6B-4593-4C8A-B6B6-7D3DF88D844D}" dt="2021-07-06T14:47:25.464" v="11" actId="20577"/>
          <ac:spMkLst>
            <pc:docMk/>
            <pc:sldMk cId="1070211023" sldId="321"/>
            <ac:spMk id="2" creationId="{1E0869D7-0C77-4BDF-AF11-DEB36A2C9D7B}"/>
          </ac:spMkLst>
        </pc:spChg>
        <pc:spChg chg="mod ord">
          <ac:chgData name="Chris Bailey" userId="e28a7c2d7af6fe39" providerId="LiveId" clId="{5887EC6B-4593-4C8A-B6B6-7D3DF88D844D}" dt="2021-07-06T15:02:17.065" v="219" actId="164"/>
          <ac:spMkLst>
            <pc:docMk/>
            <pc:sldMk cId="1070211023" sldId="321"/>
            <ac:spMk id="18" creationId="{CEF56C08-B61A-4754-8FEE-3CCAE799C83C}"/>
          </ac:spMkLst>
        </pc:spChg>
        <pc:spChg chg="mod">
          <ac:chgData name="Chris Bailey" userId="e28a7c2d7af6fe39" providerId="LiveId" clId="{5887EC6B-4593-4C8A-B6B6-7D3DF88D844D}" dt="2021-07-06T14:58:48.024" v="168" actId="14100"/>
          <ac:spMkLst>
            <pc:docMk/>
            <pc:sldMk cId="1070211023" sldId="321"/>
            <ac:spMk id="19" creationId="{0D07903F-8670-4E24-A525-561C1B1076E9}"/>
          </ac:spMkLst>
        </pc:spChg>
        <pc:spChg chg="mod">
          <ac:chgData name="Chris Bailey" userId="e28a7c2d7af6fe39" providerId="LiveId" clId="{5887EC6B-4593-4C8A-B6B6-7D3DF88D844D}" dt="2021-07-06T15:03:10.336" v="231" actId="1076"/>
          <ac:spMkLst>
            <pc:docMk/>
            <pc:sldMk cId="1070211023" sldId="321"/>
            <ac:spMk id="21" creationId="{62B8EEA0-5C29-487D-BE3C-92F1664CD81B}"/>
          </ac:spMkLst>
        </pc:spChg>
        <pc:spChg chg="mod">
          <ac:chgData name="Chris Bailey" userId="e28a7c2d7af6fe39" providerId="LiveId" clId="{5887EC6B-4593-4C8A-B6B6-7D3DF88D844D}" dt="2021-07-06T15:03:48.444" v="253" actId="1076"/>
          <ac:spMkLst>
            <pc:docMk/>
            <pc:sldMk cId="1070211023" sldId="321"/>
            <ac:spMk id="22" creationId="{35DFDBE5-940D-44FB-8D7C-1795E6B1A1C7}"/>
          </ac:spMkLst>
        </pc:spChg>
        <pc:spChg chg="mod">
          <ac:chgData name="Chris Bailey" userId="e28a7c2d7af6fe39" providerId="LiveId" clId="{5887EC6B-4593-4C8A-B6B6-7D3DF88D844D}" dt="2021-07-06T15:03:20.293" v="250" actId="20577"/>
          <ac:spMkLst>
            <pc:docMk/>
            <pc:sldMk cId="1070211023" sldId="321"/>
            <ac:spMk id="23" creationId="{FD1AB4CB-01C7-46B5-B154-504B70709794}"/>
          </ac:spMkLst>
        </pc:spChg>
        <pc:spChg chg="mod">
          <ac:chgData name="Chris Bailey" userId="e28a7c2d7af6fe39" providerId="LiveId" clId="{5887EC6B-4593-4C8A-B6B6-7D3DF88D844D}" dt="2021-07-13T15:28:42.205" v="1583" actId="404"/>
          <ac:spMkLst>
            <pc:docMk/>
            <pc:sldMk cId="1070211023" sldId="321"/>
            <ac:spMk id="24" creationId="{1AD533F5-1911-498F-8F3F-DA7B5744FAF7}"/>
          </ac:spMkLst>
        </pc:spChg>
        <pc:spChg chg="mod">
          <ac:chgData name="Chris Bailey" userId="e28a7c2d7af6fe39" providerId="LiveId" clId="{5887EC6B-4593-4C8A-B6B6-7D3DF88D844D}" dt="2021-07-06T15:00:18.155" v="188" actId="1076"/>
          <ac:spMkLst>
            <pc:docMk/>
            <pc:sldMk cId="1070211023" sldId="321"/>
            <ac:spMk id="30" creationId="{C131229C-8DBA-46BB-9BA4-CC01766F0C7C}"/>
          </ac:spMkLst>
        </pc:spChg>
        <pc:spChg chg="mod">
          <ac:chgData name="Chris Bailey" userId="e28a7c2d7af6fe39" providerId="LiveId" clId="{5887EC6B-4593-4C8A-B6B6-7D3DF88D844D}" dt="2021-07-06T14:58:57.717" v="176" actId="313"/>
          <ac:spMkLst>
            <pc:docMk/>
            <pc:sldMk cId="1070211023" sldId="321"/>
            <ac:spMk id="32" creationId="{BE961DDB-645A-4841-AF5F-3E937C0E9B0C}"/>
          </ac:spMkLst>
        </pc:spChg>
        <pc:spChg chg="mod">
          <ac:chgData name="Chris Bailey" userId="e28a7c2d7af6fe39" providerId="LiveId" clId="{5887EC6B-4593-4C8A-B6B6-7D3DF88D844D}" dt="2021-07-06T15:00:23.973" v="208" actId="20577"/>
          <ac:spMkLst>
            <pc:docMk/>
            <pc:sldMk cId="1070211023" sldId="321"/>
            <ac:spMk id="33" creationId="{6F15A8B1-6CD7-40FC-A44D-05039C2E44A6}"/>
          </ac:spMkLst>
        </pc:spChg>
        <pc:spChg chg="del">
          <ac:chgData name="Chris Bailey" userId="e28a7c2d7af6fe39" providerId="LiveId" clId="{5887EC6B-4593-4C8A-B6B6-7D3DF88D844D}" dt="2021-07-06T14:47:47.426" v="44" actId="478"/>
          <ac:spMkLst>
            <pc:docMk/>
            <pc:sldMk cId="1070211023" sldId="321"/>
            <ac:spMk id="34" creationId="{FDDD0955-85CF-4AB2-871B-AC2E9709F9EF}"/>
          </ac:spMkLst>
        </pc:spChg>
        <pc:spChg chg="mod">
          <ac:chgData name="Chris Bailey" userId="e28a7c2d7af6fe39" providerId="LiveId" clId="{5887EC6B-4593-4C8A-B6B6-7D3DF88D844D}" dt="2021-07-06T14:47:40.735" v="42" actId="20577"/>
          <ac:spMkLst>
            <pc:docMk/>
            <pc:sldMk cId="1070211023" sldId="321"/>
            <ac:spMk id="40" creationId="{6B026D4A-F45D-46F1-B5A4-DEC18656CB41}"/>
          </ac:spMkLst>
        </pc:spChg>
        <pc:spChg chg="mod">
          <ac:chgData name="Chris Bailey" userId="e28a7c2d7af6fe39" providerId="LiveId" clId="{5887EC6B-4593-4C8A-B6B6-7D3DF88D844D}" dt="2021-07-06T14:56:11.580" v="99" actId="1076"/>
          <ac:spMkLst>
            <pc:docMk/>
            <pc:sldMk cId="1070211023" sldId="321"/>
            <ac:spMk id="42" creationId="{2CCD68ED-F141-4A2C-8222-14B0B721D247}"/>
          </ac:spMkLst>
        </pc:spChg>
        <pc:spChg chg="mod">
          <ac:chgData name="Chris Bailey" userId="e28a7c2d7af6fe39" providerId="LiveId" clId="{5887EC6B-4593-4C8A-B6B6-7D3DF88D844D}" dt="2021-07-06T15:02:35.735" v="224" actId="1076"/>
          <ac:spMkLst>
            <pc:docMk/>
            <pc:sldMk cId="1070211023" sldId="321"/>
            <ac:spMk id="43" creationId="{97D2E788-3C76-4807-9CE5-D41C71F04681}"/>
          </ac:spMkLst>
        </pc:spChg>
        <pc:spChg chg="del">
          <ac:chgData name="Chris Bailey" userId="e28a7c2d7af6fe39" providerId="LiveId" clId="{5887EC6B-4593-4C8A-B6B6-7D3DF88D844D}" dt="2021-07-06T14:55:57.929" v="91" actId="478"/>
          <ac:spMkLst>
            <pc:docMk/>
            <pc:sldMk cId="1070211023" sldId="321"/>
            <ac:spMk id="44" creationId="{9CB728D4-D42A-443F-9F7E-001B0D8E2D85}"/>
          </ac:spMkLst>
        </pc:spChg>
        <pc:spChg chg="del">
          <ac:chgData name="Chris Bailey" userId="e28a7c2d7af6fe39" providerId="LiveId" clId="{5887EC6B-4593-4C8A-B6B6-7D3DF88D844D}" dt="2021-07-06T14:55:58.708" v="92" actId="478"/>
          <ac:spMkLst>
            <pc:docMk/>
            <pc:sldMk cId="1070211023" sldId="321"/>
            <ac:spMk id="45" creationId="{BCC1AB87-4781-4C09-9987-FCE41EA9B02B}"/>
          </ac:spMkLst>
        </pc:spChg>
        <pc:spChg chg="add mod">
          <ac:chgData name="Chris Bailey" userId="e28a7c2d7af6fe39" providerId="LiveId" clId="{5887EC6B-4593-4C8A-B6B6-7D3DF88D844D}" dt="2021-07-06T15:02:17.065" v="219" actId="164"/>
          <ac:spMkLst>
            <pc:docMk/>
            <pc:sldMk cId="1070211023" sldId="321"/>
            <ac:spMk id="46" creationId="{71909DAF-A439-4F30-809C-7099BE7E041C}"/>
          </ac:spMkLst>
        </pc:spChg>
        <pc:spChg chg="add mod">
          <ac:chgData name="Chris Bailey" userId="e28a7c2d7af6fe39" providerId="LiveId" clId="{5887EC6B-4593-4C8A-B6B6-7D3DF88D844D}" dt="2021-07-06T15:02:43.359" v="226" actId="1076"/>
          <ac:spMkLst>
            <pc:docMk/>
            <pc:sldMk cId="1070211023" sldId="321"/>
            <ac:spMk id="47" creationId="{E6805777-E76A-478D-8E44-DF7E7B7BBCC5}"/>
          </ac:spMkLst>
        </pc:spChg>
        <pc:spChg chg="add mod">
          <ac:chgData name="Chris Bailey" userId="e28a7c2d7af6fe39" providerId="LiveId" clId="{5887EC6B-4593-4C8A-B6B6-7D3DF88D844D}" dt="2021-07-06T15:03:00.899" v="230" actId="20577"/>
          <ac:spMkLst>
            <pc:docMk/>
            <pc:sldMk cId="1070211023" sldId="321"/>
            <ac:spMk id="49" creationId="{43751577-EB4C-4868-8D4D-21B482A5D64C}"/>
          </ac:spMkLst>
        </pc:spChg>
        <pc:spChg chg="del mod">
          <ac:chgData name="Chris Bailey" userId="e28a7c2d7af6fe39" providerId="LiveId" clId="{5887EC6B-4593-4C8A-B6B6-7D3DF88D844D}" dt="2021-07-06T14:58:45.391" v="167" actId="478"/>
          <ac:spMkLst>
            <pc:docMk/>
            <pc:sldMk cId="1070211023" sldId="321"/>
            <ac:spMk id="51" creationId="{72839FC2-86CB-42BC-937B-E0889B39AC5E}"/>
          </ac:spMkLst>
        </pc:spChg>
        <pc:spChg chg="del">
          <ac:chgData name="Chris Bailey" userId="e28a7c2d7af6fe39" providerId="LiveId" clId="{5887EC6B-4593-4C8A-B6B6-7D3DF88D844D}" dt="2021-07-06T14:56:02.716" v="95" actId="478"/>
          <ac:spMkLst>
            <pc:docMk/>
            <pc:sldMk cId="1070211023" sldId="321"/>
            <ac:spMk id="58" creationId="{DD8D7EE6-A428-46B4-B3EB-9F6E9855E151}"/>
          </ac:spMkLst>
        </pc:spChg>
        <pc:spChg chg="del">
          <ac:chgData name="Chris Bailey" userId="e28a7c2d7af6fe39" providerId="LiveId" clId="{5887EC6B-4593-4C8A-B6B6-7D3DF88D844D}" dt="2021-07-06T14:56:04.630" v="97" actId="478"/>
          <ac:spMkLst>
            <pc:docMk/>
            <pc:sldMk cId="1070211023" sldId="321"/>
            <ac:spMk id="59" creationId="{B263E7DC-CCC9-48B5-83FC-D87647637697}"/>
          </ac:spMkLst>
        </pc:spChg>
        <pc:spChg chg="del mod">
          <ac:chgData name="Chris Bailey" userId="e28a7c2d7af6fe39" providerId="LiveId" clId="{5887EC6B-4593-4C8A-B6B6-7D3DF88D844D}" dt="2021-07-06T14:56:03.764" v="96" actId="478"/>
          <ac:spMkLst>
            <pc:docMk/>
            <pc:sldMk cId="1070211023" sldId="321"/>
            <ac:spMk id="60" creationId="{090464A4-469F-4BE6-B21E-561166367921}"/>
          </ac:spMkLst>
        </pc:spChg>
        <pc:grpChg chg="add mod">
          <ac:chgData name="Chris Bailey" userId="e28a7c2d7af6fe39" providerId="LiveId" clId="{5887EC6B-4593-4C8A-B6B6-7D3DF88D844D}" dt="2021-07-06T15:02:21.720" v="220" actId="1076"/>
          <ac:grpSpMkLst>
            <pc:docMk/>
            <pc:sldMk cId="1070211023" sldId="321"/>
            <ac:grpSpMk id="26" creationId="{30E0DA4A-6902-4B9D-A612-0D4F0D5A0424}"/>
          </ac:grpSpMkLst>
        </pc:grpChg>
        <pc:picChg chg="add mod ord">
          <ac:chgData name="Chris Bailey" userId="e28a7c2d7af6fe39" providerId="LiveId" clId="{5887EC6B-4593-4C8A-B6B6-7D3DF88D844D}" dt="2021-07-06T14:55:56.114" v="90" actId="167"/>
          <ac:picMkLst>
            <pc:docMk/>
            <pc:sldMk cId="1070211023" sldId="321"/>
            <ac:picMk id="5" creationId="{07456455-39DF-44DF-8770-8D636AC1B323}"/>
          </ac:picMkLst>
        </pc:picChg>
        <pc:picChg chg="del">
          <ac:chgData name="Chris Bailey" userId="e28a7c2d7af6fe39" providerId="LiveId" clId="{5887EC6B-4593-4C8A-B6B6-7D3DF88D844D}" dt="2021-07-06T14:47:49.785" v="45" actId="478"/>
          <ac:picMkLst>
            <pc:docMk/>
            <pc:sldMk cId="1070211023" sldId="321"/>
            <ac:picMk id="11" creationId="{CBC5EB24-9CFB-4634-83F4-6715C91FE22C}"/>
          </ac:picMkLst>
        </pc:picChg>
        <pc:picChg chg="del">
          <ac:chgData name="Chris Bailey" userId="e28a7c2d7af6fe39" providerId="LiveId" clId="{5887EC6B-4593-4C8A-B6B6-7D3DF88D844D}" dt="2021-07-06T14:47:46.145" v="43" actId="478"/>
          <ac:picMkLst>
            <pc:docMk/>
            <pc:sldMk cId="1070211023" sldId="321"/>
            <ac:picMk id="16" creationId="{608E9627-F17F-42F9-8832-2B2E5E570300}"/>
          </ac:picMkLst>
        </pc:picChg>
        <pc:picChg chg="add mod ord">
          <ac:chgData name="Chris Bailey" userId="e28a7c2d7af6fe39" providerId="LiveId" clId="{5887EC6B-4593-4C8A-B6B6-7D3DF88D844D}" dt="2021-07-06T15:02:17.065" v="219" actId="164"/>
          <ac:picMkLst>
            <pc:docMk/>
            <pc:sldMk cId="1070211023" sldId="321"/>
            <ac:picMk id="17" creationId="{7642F79A-0CB8-44BF-8F41-883F90099FF3}"/>
          </ac:picMkLst>
        </pc:picChg>
        <pc:picChg chg="add mod ord">
          <ac:chgData name="Chris Bailey" userId="e28a7c2d7af6fe39" providerId="LiveId" clId="{5887EC6B-4593-4C8A-B6B6-7D3DF88D844D}" dt="2021-07-06T15:02:51.351" v="227" actId="167"/>
          <ac:picMkLst>
            <pc:docMk/>
            <pc:sldMk cId="1070211023" sldId="321"/>
            <ac:picMk id="25" creationId="{4F545FB4-DA15-4284-B6B7-173C6037D6D8}"/>
          </ac:picMkLst>
        </pc:picChg>
        <pc:picChg chg="add mod">
          <ac:chgData name="Chris Bailey" userId="e28a7c2d7af6fe39" providerId="LiveId" clId="{5887EC6B-4593-4C8A-B6B6-7D3DF88D844D}" dt="2021-07-06T15:03:42.343" v="252" actId="1076"/>
          <ac:picMkLst>
            <pc:docMk/>
            <pc:sldMk cId="1070211023" sldId="321"/>
            <ac:picMk id="28" creationId="{E10867C4-E670-4815-ACA8-7DC3C56FDF2B}"/>
          </ac:picMkLst>
        </pc:picChg>
        <pc:picChg chg="del">
          <ac:chgData name="Chris Bailey" userId="e28a7c2d7af6fe39" providerId="LiveId" clId="{5887EC6B-4593-4C8A-B6B6-7D3DF88D844D}" dt="2021-07-06T15:04:03.621" v="312" actId="478"/>
          <ac:picMkLst>
            <pc:docMk/>
            <pc:sldMk cId="1070211023" sldId="321"/>
            <ac:picMk id="57" creationId="{DEDAC03F-0FA6-4BAB-B8DE-9F7CFEF6C3DF}"/>
          </ac:picMkLst>
        </pc:picChg>
        <pc:cxnChg chg="del mod ord">
          <ac:chgData name="Chris Bailey" userId="e28a7c2d7af6fe39" providerId="LiveId" clId="{5887EC6B-4593-4C8A-B6B6-7D3DF88D844D}" dt="2021-07-06T14:56:28.598" v="105" actId="478"/>
          <ac:cxnSpMkLst>
            <pc:docMk/>
            <pc:sldMk cId="1070211023" sldId="321"/>
            <ac:cxnSpMk id="8" creationId="{F3B66959-E8A1-47CA-9813-1E44E2398F4B}"/>
          </ac:cxnSpMkLst>
        </pc:cxnChg>
        <pc:cxnChg chg="add mod">
          <ac:chgData name="Chris Bailey" userId="e28a7c2d7af6fe39" providerId="LiveId" clId="{5887EC6B-4593-4C8A-B6B6-7D3DF88D844D}" dt="2021-07-06T14:58:45.391" v="167" actId="478"/>
          <ac:cxnSpMkLst>
            <pc:docMk/>
            <pc:sldMk cId="1070211023" sldId="321"/>
            <ac:cxnSpMk id="9" creationId="{D6274660-814D-4BAC-B6FB-048299B5BD3F}"/>
          </ac:cxnSpMkLst>
        </pc:cxnChg>
        <pc:cxnChg chg="add del mod">
          <ac:chgData name="Chris Bailey" userId="e28a7c2d7af6fe39" providerId="LiveId" clId="{5887EC6B-4593-4C8A-B6B6-7D3DF88D844D}" dt="2021-07-06T14:56:25.927" v="104" actId="478"/>
          <ac:cxnSpMkLst>
            <pc:docMk/>
            <pc:sldMk cId="1070211023" sldId="321"/>
            <ac:cxnSpMk id="35" creationId="{623F0135-C50A-4134-B463-965F08485AF4}"/>
          </ac:cxnSpMkLst>
        </pc:cxnChg>
        <pc:cxnChg chg="del mod">
          <ac:chgData name="Chris Bailey" userId="e28a7c2d7af6fe39" providerId="LiveId" clId="{5887EC6B-4593-4C8A-B6B6-7D3DF88D844D}" dt="2021-07-06T14:55:59.486" v="93" actId="478"/>
          <ac:cxnSpMkLst>
            <pc:docMk/>
            <pc:sldMk cId="1070211023" sldId="321"/>
            <ac:cxnSpMk id="48" creationId="{4207D9D7-9773-4304-9AF5-7DFCED40305B}"/>
          </ac:cxnSpMkLst>
        </pc:cxnChg>
        <pc:cxnChg chg="del">
          <ac:chgData name="Chris Bailey" userId="e28a7c2d7af6fe39" providerId="LiveId" clId="{5887EC6B-4593-4C8A-B6B6-7D3DF88D844D}" dt="2021-07-06T14:56:06.566" v="98" actId="478"/>
          <ac:cxnSpMkLst>
            <pc:docMk/>
            <pc:sldMk cId="1070211023" sldId="321"/>
            <ac:cxnSpMk id="54" creationId="{EB467BE8-4A6F-4EB7-9ACA-EFDD61368530}"/>
          </ac:cxnSpMkLst>
        </pc:cxnChg>
      </pc:sldChg>
      <pc:sldChg chg="addSp delSp modSp add mod">
        <pc:chgData name="Chris Bailey" userId="e28a7c2d7af6fe39" providerId="LiveId" clId="{5887EC6B-4593-4C8A-B6B6-7D3DF88D844D}" dt="2021-07-06T16:04:07.342" v="919" actId="478"/>
        <pc:sldMkLst>
          <pc:docMk/>
          <pc:sldMk cId="1682957189" sldId="322"/>
        </pc:sldMkLst>
        <pc:spChg chg="mod">
          <ac:chgData name="Chris Bailey" userId="e28a7c2d7af6fe39" providerId="LiveId" clId="{5887EC6B-4593-4C8A-B6B6-7D3DF88D844D}" dt="2021-07-06T15:51:41.670" v="719" actId="20577"/>
          <ac:spMkLst>
            <pc:docMk/>
            <pc:sldMk cId="1682957189" sldId="322"/>
            <ac:spMk id="2" creationId="{1E0869D7-0C77-4BDF-AF11-DEB36A2C9D7B}"/>
          </ac:spMkLst>
        </pc:spChg>
        <pc:spChg chg="mod">
          <ac:chgData name="Chris Bailey" userId="e28a7c2d7af6fe39" providerId="LiveId" clId="{5887EC6B-4593-4C8A-B6B6-7D3DF88D844D}" dt="2021-07-06T15:57:27.744" v="729" actId="14100"/>
          <ac:spMkLst>
            <pc:docMk/>
            <pc:sldMk cId="1682957189" sldId="322"/>
            <ac:spMk id="19" creationId="{0D07903F-8670-4E24-A525-561C1B1076E9}"/>
          </ac:spMkLst>
        </pc:spChg>
        <pc:spChg chg="mod">
          <ac:chgData name="Chris Bailey" userId="e28a7c2d7af6fe39" providerId="LiveId" clId="{5887EC6B-4593-4C8A-B6B6-7D3DF88D844D}" dt="2021-07-06T15:59:16.812" v="817" actId="14100"/>
          <ac:spMkLst>
            <pc:docMk/>
            <pc:sldMk cId="1682957189" sldId="322"/>
            <ac:spMk id="20" creationId="{7EB98AE4-B63A-4419-A9F8-EA38F1717A03}"/>
          </ac:spMkLst>
        </pc:spChg>
        <pc:spChg chg="mod">
          <ac:chgData name="Chris Bailey" userId="e28a7c2d7af6fe39" providerId="LiveId" clId="{5887EC6B-4593-4C8A-B6B6-7D3DF88D844D}" dt="2021-07-06T16:04:05.043" v="918" actId="1076"/>
          <ac:spMkLst>
            <pc:docMk/>
            <pc:sldMk cId="1682957189" sldId="322"/>
            <ac:spMk id="22" creationId="{F4B6D20E-A4FA-4056-813B-8F08CB3A2282}"/>
          </ac:spMkLst>
        </pc:spChg>
        <pc:spChg chg="mod">
          <ac:chgData name="Chris Bailey" userId="e28a7c2d7af6fe39" providerId="LiveId" clId="{5887EC6B-4593-4C8A-B6B6-7D3DF88D844D}" dt="2021-07-06T16:00:03.403" v="858" actId="20577"/>
          <ac:spMkLst>
            <pc:docMk/>
            <pc:sldMk cId="1682957189" sldId="322"/>
            <ac:spMk id="23" creationId="{FD1AB4CB-01C7-46B5-B154-504B70709794}"/>
          </ac:spMkLst>
        </pc:spChg>
        <pc:spChg chg="del">
          <ac:chgData name="Chris Bailey" userId="e28a7c2d7af6fe39" providerId="LiveId" clId="{5887EC6B-4593-4C8A-B6B6-7D3DF88D844D}" dt="2021-07-06T15:58:33.160" v="806" actId="478"/>
          <ac:spMkLst>
            <pc:docMk/>
            <pc:sldMk cId="1682957189" sldId="322"/>
            <ac:spMk id="24" creationId="{ADFF473C-01FD-4729-BA98-ECC1F5D9338D}"/>
          </ac:spMkLst>
        </pc:spChg>
        <pc:spChg chg="mod">
          <ac:chgData name="Chris Bailey" userId="e28a7c2d7af6fe39" providerId="LiveId" clId="{5887EC6B-4593-4C8A-B6B6-7D3DF88D844D}" dt="2021-07-06T16:01:35.071" v="872" actId="1076"/>
          <ac:spMkLst>
            <pc:docMk/>
            <pc:sldMk cId="1682957189" sldId="322"/>
            <ac:spMk id="25" creationId="{21D669D5-F6A7-44E8-BA25-DD9D19C91662}"/>
          </ac:spMkLst>
        </pc:spChg>
        <pc:spChg chg="del mod">
          <ac:chgData name="Chris Bailey" userId="e28a7c2d7af6fe39" providerId="LiveId" clId="{5887EC6B-4593-4C8A-B6B6-7D3DF88D844D}" dt="2021-07-06T16:00:08.148" v="860" actId="478"/>
          <ac:spMkLst>
            <pc:docMk/>
            <pc:sldMk cId="1682957189" sldId="322"/>
            <ac:spMk id="26" creationId="{CB46BCDE-F1FD-49F3-A78A-747F267F7ED8}"/>
          </ac:spMkLst>
        </pc:spChg>
        <pc:spChg chg="del">
          <ac:chgData name="Chris Bailey" userId="e28a7c2d7af6fe39" providerId="LiveId" clId="{5887EC6B-4593-4C8A-B6B6-7D3DF88D844D}" dt="2021-07-06T16:00:09.632" v="861" actId="478"/>
          <ac:spMkLst>
            <pc:docMk/>
            <pc:sldMk cId="1682957189" sldId="322"/>
            <ac:spMk id="27" creationId="{4805217E-0195-4AAF-88B7-09DCFC462F93}"/>
          </ac:spMkLst>
        </pc:spChg>
        <pc:spChg chg="del">
          <ac:chgData name="Chris Bailey" userId="e28a7c2d7af6fe39" providerId="LiveId" clId="{5887EC6B-4593-4C8A-B6B6-7D3DF88D844D}" dt="2021-07-06T15:58:34.575" v="807" actId="478"/>
          <ac:spMkLst>
            <pc:docMk/>
            <pc:sldMk cId="1682957189" sldId="322"/>
            <ac:spMk id="31" creationId="{FFCB9465-DE4E-4CB9-B1D4-AE854ADBB305}"/>
          </ac:spMkLst>
        </pc:spChg>
        <pc:spChg chg="mod">
          <ac:chgData name="Chris Bailey" userId="e28a7c2d7af6fe39" providerId="LiveId" clId="{5887EC6B-4593-4C8A-B6B6-7D3DF88D844D}" dt="2021-07-06T15:58:25.065" v="803" actId="20577"/>
          <ac:spMkLst>
            <pc:docMk/>
            <pc:sldMk cId="1682957189" sldId="322"/>
            <ac:spMk id="32" creationId="{BE961DDB-645A-4841-AF5F-3E937C0E9B0C}"/>
          </ac:spMkLst>
        </pc:spChg>
        <pc:spChg chg="del">
          <ac:chgData name="Chris Bailey" userId="e28a7c2d7af6fe39" providerId="LiveId" clId="{5887EC6B-4593-4C8A-B6B6-7D3DF88D844D}" dt="2021-07-06T15:58:31.327" v="805" actId="478"/>
          <ac:spMkLst>
            <pc:docMk/>
            <pc:sldMk cId="1682957189" sldId="322"/>
            <ac:spMk id="33" creationId="{DC11CAAB-E01E-4A29-B98C-717833DD30FD}"/>
          </ac:spMkLst>
        </pc:spChg>
        <pc:spChg chg="del">
          <ac:chgData name="Chris Bailey" userId="e28a7c2d7af6fe39" providerId="LiveId" clId="{5887EC6B-4593-4C8A-B6B6-7D3DF88D844D}" dt="2021-07-06T16:00:16.668" v="867" actId="478"/>
          <ac:spMkLst>
            <pc:docMk/>
            <pc:sldMk cId="1682957189" sldId="322"/>
            <ac:spMk id="36" creationId="{9A97F877-31B6-4899-ACF7-CEEE476EFBC5}"/>
          </ac:spMkLst>
        </pc:spChg>
        <pc:spChg chg="del">
          <ac:chgData name="Chris Bailey" userId="e28a7c2d7af6fe39" providerId="LiveId" clId="{5887EC6B-4593-4C8A-B6B6-7D3DF88D844D}" dt="2021-07-06T15:51:48.767" v="721" actId="478"/>
          <ac:spMkLst>
            <pc:docMk/>
            <pc:sldMk cId="1682957189" sldId="322"/>
            <ac:spMk id="38" creationId="{A008CFEA-0DED-4631-93A3-26EF8CBF5325}"/>
          </ac:spMkLst>
        </pc:spChg>
        <pc:spChg chg="mod">
          <ac:chgData name="Chris Bailey" userId="e28a7c2d7af6fe39" providerId="LiveId" clId="{5887EC6B-4593-4C8A-B6B6-7D3DF88D844D}" dt="2021-07-06T15:57:43.129" v="762" actId="20577"/>
          <ac:spMkLst>
            <pc:docMk/>
            <pc:sldMk cId="1682957189" sldId="322"/>
            <ac:spMk id="40" creationId="{6B026D4A-F45D-46F1-B5A4-DEC18656CB41}"/>
          </ac:spMkLst>
        </pc:spChg>
        <pc:spChg chg="del">
          <ac:chgData name="Chris Bailey" userId="e28a7c2d7af6fe39" providerId="LiveId" clId="{5887EC6B-4593-4C8A-B6B6-7D3DF88D844D}" dt="2021-07-06T15:58:38.039" v="809" actId="478"/>
          <ac:spMkLst>
            <pc:docMk/>
            <pc:sldMk cId="1682957189" sldId="322"/>
            <ac:spMk id="41" creationId="{C63813D4-6172-40BA-9EB9-06D16CF66684}"/>
          </ac:spMkLst>
        </pc:spChg>
        <pc:spChg chg="mod">
          <ac:chgData name="Chris Bailey" userId="e28a7c2d7af6fe39" providerId="LiveId" clId="{5887EC6B-4593-4C8A-B6B6-7D3DF88D844D}" dt="2021-07-06T15:57:33.615" v="730" actId="1076"/>
          <ac:spMkLst>
            <pc:docMk/>
            <pc:sldMk cId="1682957189" sldId="322"/>
            <ac:spMk id="42" creationId="{2CCD68ED-F141-4A2C-8222-14B0B721D247}"/>
          </ac:spMkLst>
        </pc:spChg>
        <pc:spChg chg="add mod">
          <ac:chgData name="Chris Bailey" userId="e28a7c2d7af6fe39" providerId="LiveId" clId="{5887EC6B-4593-4C8A-B6B6-7D3DF88D844D}" dt="2021-07-06T16:01:58.748" v="876" actId="20577"/>
          <ac:spMkLst>
            <pc:docMk/>
            <pc:sldMk cId="1682957189" sldId="322"/>
            <ac:spMk id="44" creationId="{4BD00555-67E9-4FFA-AFD0-9B78116A282C}"/>
          </ac:spMkLst>
        </pc:spChg>
        <pc:spChg chg="add mod">
          <ac:chgData name="Chris Bailey" userId="e28a7c2d7af6fe39" providerId="LiveId" clId="{5887EC6B-4593-4C8A-B6B6-7D3DF88D844D}" dt="2021-07-06T16:02:21.226" v="915" actId="20577"/>
          <ac:spMkLst>
            <pc:docMk/>
            <pc:sldMk cId="1682957189" sldId="322"/>
            <ac:spMk id="45" creationId="{83F2CE8F-AAE1-4EE9-8FF7-32280BEE92DA}"/>
          </ac:spMkLst>
        </pc:spChg>
        <pc:spChg chg="del">
          <ac:chgData name="Chris Bailey" userId="e28a7c2d7af6fe39" providerId="LiveId" clId="{5887EC6B-4593-4C8A-B6B6-7D3DF88D844D}" dt="2021-07-06T16:04:07.342" v="919" actId="478"/>
          <ac:spMkLst>
            <pc:docMk/>
            <pc:sldMk cId="1682957189" sldId="322"/>
            <ac:spMk id="48" creationId="{5E8BB231-ED7C-44E2-A101-9EF2D2AB3A42}"/>
          </ac:spMkLst>
        </pc:spChg>
        <pc:spChg chg="del mod">
          <ac:chgData name="Chris Bailey" userId="e28a7c2d7af6fe39" providerId="LiveId" clId="{5887EC6B-4593-4C8A-B6B6-7D3DF88D844D}" dt="2021-07-06T16:00:10.433" v="863" actId="478"/>
          <ac:spMkLst>
            <pc:docMk/>
            <pc:sldMk cId="1682957189" sldId="322"/>
            <ac:spMk id="49" creationId="{AF3DE8A5-5A3E-4F5B-B228-ABA808207A0A}"/>
          </ac:spMkLst>
        </pc:spChg>
        <pc:spChg chg="del">
          <ac:chgData name="Chris Bailey" userId="e28a7c2d7af6fe39" providerId="LiveId" clId="{5887EC6B-4593-4C8A-B6B6-7D3DF88D844D}" dt="2021-07-06T16:00:11.846" v="864" actId="478"/>
          <ac:spMkLst>
            <pc:docMk/>
            <pc:sldMk cId="1682957189" sldId="322"/>
            <ac:spMk id="50" creationId="{5E5512F0-9619-4767-8AFF-A1C74FC44DC5}"/>
          </ac:spMkLst>
        </pc:spChg>
        <pc:picChg chg="del">
          <ac:chgData name="Chris Bailey" userId="e28a7c2d7af6fe39" providerId="LiveId" clId="{5887EC6B-4593-4C8A-B6B6-7D3DF88D844D}" dt="2021-07-06T15:58:35.869" v="808" actId="478"/>
          <ac:picMkLst>
            <pc:docMk/>
            <pc:sldMk cId="1682957189" sldId="322"/>
            <ac:picMk id="3" creationId="{A5FD5E24-E539-4790-8B71-25C3A5470D68}"/>
          </ac:picMkLst>
        </pc:picChg>
        <pc:picChg chg="del">
          <ac:chgData name="Chris Bailey" userId="e28a7c2d7af6fe39" providerId="LiveId" clId="{5887EC6B-4593-4C8A-B6B6-7D3DF88D844D}" dt="2021-07-06T15:58:30.087" v="804" actId="478"/>
          <ac:picMkLst>
            <pc:docMk/>
            <pc:sldMk cId="1682957189" sldId="322"/>
            <ac:picMk id="4" creationId="{8974E5DB-2188-4A63-82EC-FBCB707C66C0}"/>
          </ac:picMkLst>
        </pc:picChg>
        <pc:picChg chg="del">
          <ac:chgData name="Chris Bailey" userId="e28a7c2d7af6fe39" providerId="LiveId" clId="{5887EC6B-4593-4C8A-B6B6-7D3DF88D844D}" dt="2021-07-06T15:51:47.653" v="720" actId="478"/>
          <ac:picMkLst>
            <pc:docMk/>
            <pc:sldMk cId="1682957189" sldId="322"/>
            <ac:picMk id="5" creationId="{D9D67F0D-7F7D-4D50-9B7C-2F9B06438F9A}"/>
          </ac:picMkLst>
        </pc:picChg>
        <pc:picChg chg="add mod ord">
          <ac:chgData name="Chris Bailey" userId="e28a7c2d7af6fe39" providerId="LiveId" clId="{5887EC6B-4593-4C8A-B6B6-7D3DF88D844D}" dt="2021-07-06T15:57:17.916" v="726" actId="167"/>
          <ac:picMkLst>
            <pc:docMk/>
            <pc:sldMk cId="1682957189" sldId="322"/>
            <ac:picMk id="9" creationId="{EC7E4824-97AD-42F5-B0DE-A9B725C9860B}"/>
          </ac:picMkLst>
        </pc:picChg>
        <pc:picChg chg="del">
          <ac:chgData name="Chris Bailey" userId="e28a7c2d7af6fe39" providerId="LiveId" clId="{5887EC6B-4593-4C8A-B6B6-7D3DF88D844D}" dt="2021-07-06T16:00:14.086" v="865" actId="478"/>
          <ac:picMkLst>
            <pc:docMk/>
            <pc:sldMk cId="1682957189" sldId="322"/>
            <ac:picMk id="10" creationId="{F3B9179B-B334-4BC7-9F4D-C6A89781284B}"/>
          </ac:picMkLst>
        </pc:picChg>
        <pc:picChg chg="del">
          <ac:chgData name="Chris Bailey" userId="e28a7c2d7af6fe39" providerId="LiveId" clId="{5887EC6B-4593-4C8A-B6B6-7D3DF88D844D}" dt="2021-07-06T16:00:14.959" v="866" actId="478"/>
          <ac:picMkLst>
            <pc:docMk/>
            <pc:sldMk cId="1682957189" sldId="322"/>
            <ac:picMk id="11" creationId="{E3E401A4-9CCB-47FD-85F7-89C68571DA70}"/>
          </ac:picMkLst>
        </pc:picChg>
        <pc:picChg chg="add mod ord">
          <ac:chgData name="Chris Bailey" userId="e28a7c2d7af6fe39" providerId="LiveId" clId="{5887EC6B-4593-4C8A-B6B6-7D3DF88D844D}" dt="2021-07-06T15:59:11.214" v="815" actId="167"/>
          <ac:picMkLst>
            <pc:docMk/>
            <pc:sldMk cId="1682957189" sldId="322"/>
            <ac:picMk id="13" creationId="{D3B92E37-E1F0-45C4-863C-A978F845CC08}"/>
          </ac:picMkLst>
        </pc:picChg>
        <pc:picChg chg="add mod">
          <ac:chgData name="Chris Bailey" userId="e28a7c2d7af6fe39" providerId="LiveId" clId="{5887EC6B-4593-4C8A-B6B6-7D3DF88D844D}" dt="2021-07-06T15:59:50.060" v="829" actId="1037"/>
          <ac:picMkLst>
            <pc:docMk/>
            <pc:sldMk cId="1682957189" sldId="322"/>
            <ac:picMk id="15" creationId="{416B1608-A719-4DCF-8964-E1D0897F5B0F}"/>
          </ac:picMkLst>
        </pc:picChg>
        <pc:picChg chg="add mod ord">
          <ac:chgData name="Chris Bailey" userId="e28a7c2d7af6fe39" providerId="LiveId" clId="{5887EC6B-4593-4C8A-B6B6-7D3DF88D844D}" dt="2021-07-06T16:01:37.982" v="873" actId="167"/>
          <ac:picMkLst>
            <pc:docMk/>
            <pc:sldMk cId="1682957189" sldId="322"/>
            <ac:picMk id="17" creationId="{CC45E2A6-F139-4D42-A14E-78DB8D513E4D}"/>
          </ac:picMkLst>
        </pc:picChg>
        <pc:cxnChg chg="del mod">
          <ac:chgData name="Chris Bailey" userId="e28a7c2d7af6fe39" providerId="LiveId" clId="{5887EC6B-4593-4C8A-B6B6-7D3DF88D844D}" dt="2021-07-06T16:03:59.763" v="917" actId="478"/>
          <ac:cxnSpMkLst>
            <pc:docMk/>
            <pc:sldMk cId="1682957189" sldId="322"/>
            <ac:cxnSpMk id="6" creationId="{BE1C18A9-E710-435D-8614-04548DBFD9FF}"/>
          </ac:cxnSpMkLst>
        </pc:cxnChg>
        <pc:cxnChg chg="del">
          <ac:chgData name="Chris Bailey" userId="e28a7c2d7af6fe39" providerId="LiveId" clId="{5887EC6B-4593-4C8A-B6B6-7D3DF88D844D}" dt="2021-07-06T16:03:58.557" v="916" actId="478"/>
          <ac:cxnSpMkLst>
            <pc:docMk/>
            <pc:sldMk cId="1682957189" sldId="322"/>
            <ac:cxnSpMk id="43" creationId="{4857B393-ACE5-4C64-B183-269C3279BA5A}"/>
          </ac:cxnSpMkLst>
        </pc:cxnChg>
      </pc:sldChg>
      <pc:sldChg chg="modSp add mod">
        <pc:chgData name="Chris Bailey" userId="e28a7c2d7af6fe39" providerId="LiveId" clId="{5887EC6B-4593-4C8A-B6B6-7D3DF88D844D}" dt="2021-07-13T15:39:33.723" v="2592" actId="20577"/>
        <pc:sldMkLst>
          <pc:docMk/>
          <pc:sldMk cId="3463492974" sldId="323"/>
        </pc:sldMkLst>
        <pc:spChg chg="mod">
          <ac:chgData name="Chris Bailey" userId="e28a7c2d7af6fe39" providerId="LiveId" clId="{5887EC6B-4593-4C8A-B6B6-7D3DF88D844D}" dt="2021-07-13T15:39:33.723" v="2592" actId="20577"/>
          <ac:spMkLst>
            <pc:docMk/>
            <pc:sldMk cId="3463492974" sldId="323"/>
            <ac:spMk id="2" creationId="{42E347A6-1F78-4921-A71F-1FD3993B858F}"/>
          </ac:spMkLst>
        </pc:spChg>
      </pc:sldChg>
      <pc:sldChg chg="add">
        <pc:chgData name="Chris Bailey" userId="e28a7c2d7af6fe39" providerId="LiveId" clId="{5887EC6B-4593-4C8A-B6B6-7D3DF88D844D}" dt="2021-07-19T17:47:29.581" v="2602"/>
        <pc:sldMkLst>
          <pc:docMk/>
          <pc:sldMk cId="2774106661" sldId="324"/>
        </pc:sldMkLst>
      </pc:sldChg>
      <pc:sldChg chg="addSp modSp new del mod">
        <pc:chgData name="Chris Bailey" userId="e28a7c2d7af6fe39" providerId="LiveId" clId="{5887EC6B-4593-4C8A-B6B6-7D3DF88D844D}" dt="2021-07-14T10:10:33.125" v="2599" actId="47"/>
        <pc:sldMkLst>
          <pc:docMk/>
          <pc:sldMk cId="3682296558" sldId="324"/>
        </pc:sldMkLst>
        <pc:picChg chg="add mod">
          <ac:chgData name="Chris Bailey" userId="e28a7c2d7af6fe39" providerId="LiveId" clId="{5887EC6B-4593-4C8A-B6B6-7D3DF88D844D}" dt="2021-07-14T09:32:11.524" v="2598" actId="14100"/>
          <ac:picMkLst>
            <pc:docMk/>
            <pc:sldMk cId="3682296558" sldId="324"/>
            <ac:picMk id="3" creationId="{D8237071-DA6F-4D5A-A98F-CCF74DEA9CFA}"/>
          </ac:picMkLst>
        </pc:picChg>
      </pc:sldChg>
      <pc:sldChg chg="add del">
        <pc:chgData name="Chris Bailey" userId="e28a7c2d7af6fe39" providerId="LiveId" clId="{5887EC6B-4593-4C8A-B6B6-7D3DF88D844D}" dt="2021-07-19T17:47:49.142" v="2603" actId="47"/>
        <pc:sldMkLst>
          <pc:docMk/>
          <pc:sldMk cId="3854051921" sldId="3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4A1A0-C105-4E9E-9D5A-7E51B0C58143}" type="datetimeFigureOut">
              <a:rPr lang="en-GB" smtClean="0"/>
              <a:t>19/07/2021</a:t>
            </a:fld>
            <a:endParaRPr lang="en-GB"/>
          </a:p>
        </p:txBody>
      </p:sp>
      <p:sp>
        <p:nvSpPr>
          <p:cNvPr id="4" name="Slide Image Placeholder 3"/>
          <p:cNvSpPr>
            <a:spLocks noGrp="1" noRot="1" noChangeAspect="1"/>
          </p:cNvSpPr>
          <p:nvPr>
            <p:ph type="sldImg" idx="2"/>
          </p:nvPr>
        </p:nvSpPr>
        <p:spPr>
          <a:xfrm>
            <a:off x="755650" y="1143000"/>
            <a:ext cx="5346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99511-2B99-4828-A30F-1B422BCBC40E}" type="slidenum">
              <a:rPr lang="en-GB" smtClean="0"/>
              <a:t>‹#›</a:t>
            </a:fld>
            <a:endParaRPr lang="en-GB"/>
          </a:p>
        </p:txBody>
      </p:sp>
    </p:spTree>
    <p:extLst>
      <p:ext uri="{BB962C8B-B14F-4D97-AF65-F5344CB8AC3E}">
        <p14:creationId xmlns:p14="http://schemas.microsoft.com/office/powerpoint/2010/main" val="3930322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5650" y="1143000"/>
            <a:ext cx="5346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677071-07D8-457B-B42B-0A0769D88485}" type="slidenum">
              <a:rPr lang="en-GB" smtClean="0"/>
              <a:t>1</a:t>
            </a:fld>
            <a:endParaRPr lang="en-GB"/>
          </a:p>
        </p:txBody>
      </p:sp>
    </p:spTree>
    <p:extLst>
      <p:ext uri="{BB962C8B-B14F-4D97-AF65-F5344CB8AC3E}">
        <p14:creationId xmlns:p14="http://schemas.microsoft.com/office/powerpoint/2010/main" val="69288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 are happy with the teams (crews) you have selected you can produce a crew list.  Go to Club Reports, Customer Reports, Team and download into Excel or pdf (format is still being sorted out).</a:t>
            </a:r>
          </a:p>
          <a:p>
            <a:pPr defTabSz="966612"/>
            <a:r>
              <a:rPr lang="en-US" sz="1300" dirty="0">
                <a:solidFill>
                  <a:srgbClr val="002F5B"/>
                </a:solidFill>
              </a:rPr>
              <a:t>All your teams will download onto a single crew list, this is fine, they will be sorted by team.</a:t>
            </a:r>
            <a:r>
              <a:rPr lang="en-GB" sz="1300" dirty="0">
                <a:solidFill>
                  <a:srgbClr val="002F5B"/>
                </a:solidFill>
              </a:rPr>
              <a:t>  This is the list that needs to be submitted either by printing and submitting on the day or by email to crews_lists@thebda.org.uk</a:t>
            </a:r>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29</a:t>
            </a:fld>
            <a:endParaRPr lang="en-GB"/>
          </a:p>
        </p:txBody>
      </p:sp>
    </p:spTree>
    <p:extLst>
      <p:ext uri="{BB962C8B-B14F-4D97-AF65-F5344CB8AC3E}">
        <p14:creationId xmlns:p14="http://schemas.microsoft.com/office/powerpoint/2010/main" val="443006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38</a:t>
            </a:fld>
            <a:endParaRPr lang="en-GB"/>
          </a:p>
        </p:txBody>
      </p:sp>
    </p:spTree>
    <p:extLst>
      <p:ext uri="{BB962C8B-B14F-4D97-AF65-F5344CB8AC3E}">
        <p14:creationId xmlns:p14="http://schemas.microsoft.com/office/powerpoint/2010/main" val="258352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2</a:t>
            </a:fld>
            <a:endParaRPr lang="en-GB"/>
          </a:p>
        </p:txBody>
      </p:sp>
    </p:spTree>
    <p:extLst>
      <p:ext uri="{BB962C8B-B14F-4D97-AF65-F5344CB8AC3E}">
        <p14:creationId xmlns:p14="http://schemas.microsoft.com/office/powerpoint/2010/main" val="743115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12</a:t>
            </a:fld>
            <a:endParaRPr lang="en-GB"/>
          </a:p>
        </p:txBody>
      </p:sp>
    </p:spTree>
    <p:extLst>
      <p:ext uri="{BB962C8B-B14F-4D97-AF65-F5344CB8AC3E}">
        <p14:creationId xmlns:p14="http://schemas.microsoft.com/office/powerpoint/2010/main" val="102524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just for information at this stage.</a:t>
            </a:r>
          </a:p>
        </p:txBody>
      </p:sp>
      <p:sp>
        <p:nvSpPr>
          <p:cNvPr id="4" name="Slide Number Placeholder 3"/>
          <p:cNvSpPr>
            <a:spLocks noGrp="1"/>
          </p:cNvSpPr>
          <p:nvPr>
            <p:ph type="sldNum" sz="quarter" idx="5"/>
          </p:nvPr>
        </p:nvSpPr>
        <p:spPr/>
        <p:txBody>
          <a:bodyPr/>
          <a:lstStyle/>
          <a:p>
            <a:fld id="{D3899511-2B99-4828-A30F-1B422BCBC40E}" type="slidenum">
              <a:rPr lang="en-GB" smtClean="0"/>
              <a:t>15</a:t>
            </a:fld>
            <a:endParaRPr lang="en-GB"/>
          </a:p>
        </p:txBody>
      </p:sp>
    </p:spTree>
    <p:extLst>
      <p:ext uri="{BB962C8B-B14F-4D97-AF65-F5344CB8AC3E}">
        <p14:creationId xmlns:p14="http://schemas.microsoft.com/office/powerpoint/2010/main" val="3161303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further information please see </a:t>
            </a:r>
            <a:br>
              <a:rPr lang="en-GB" dirty="0"/>
            </a:br>
            <a:r>
              <a:rPr lang="en-GB" dirty="0"/>
              <a:t>https://assets.publishing.service.gov.uk/government/uploads/system/uploads/attachment_data/file/739154/Regulated_Activity_with_Children_in_England.pdf</a:t>
            </a:r>
            <a:br>
              <a:rPr lang="en-GB" dirty="0"/>
            </a:br>
            <a:r>
              <a:rPr lang="en-GB" dirty="0"/>
              <a:t>https://assets.publishing.service.gov.uk/government/uploads/system/uploads/attachment_data/file/758275/ENGLISH_-_DBS_Checks_in_Sports_-_Working_with_Adults.pdf</a:t>
            </a:r>
          </a:p>
          <a:p>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21</a:t>
            </a:fld>
            <a:endParaRPr lang="en-GB"/>
          </a:p>
        </p:txBody>
      </p:sp>
    </p:spTree>
    <p:extLst>
      <p:ext uri="{BB962C8B-B14F-4D97-AF65-F5344CB8AC3E}">
        <p14:creationId xmlns:p14="http://schemas.microsoft.com/office/powerpoint/2010/main" val="38512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22</a:t>
            </a:fld>
            <a:endParaRPr lang="en-GB"/>
          </a:p>
        </p:txBody>
      </p:sp>
    </p:spTree>
    <p:extLst>
      <p:ext uri="{BB962C8B-B14F-4D97-AF65-F5344CB8AC3E}">
        <p14:creationId xmlns:p14="http://schemas.microsoft.com/office/powerpoint/2010/main" val="167434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further information please see </a:t>
            </a:r>
            <a:br>
              <a:rPr lang="en-GB" dirty="0"/>
            </a:br>
            <a:r>
              <a:rPr lang="en-GB" dirty="0"/>
              <a:t>https://assets.publishing.service.gov.uk/government/uploads/system/uploads/attachment_data/file/739154/Regulated_Activity_with_Children_in_England.pdf</a:t>
            </a:r>
            <a:br>
              <a:rPr lang="en-GB" dirty="0"/>
            </a:br>
            <a:r>
              <a:rPr lang="en-GB" dirty="0"/>
              <a:t>https://assets.publishing.service.gov.uk/government/uploads/system/uploads/attachment_data/file/758275/ENGLISH_-_DBS_Checks_in_Sports_-_Working_with_Adults.pdf</a:t>
            </a:r>
          </a:p>
          <a:p>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23</a:t>
            </a:fld>
            <a:endParaRPr lang="en-GB"/>
          </a:p>
        </p:txBody>
      </p:sp>
    </p:spTree>
    <p:extLst>
      <p:ext uri="{BB962C8B-B14F-4D97-AF65-F5344CB8AC3E}">
        <p14:creationId xmlns:p14="http://schemas.microsoft.com/office/powerpoint/2010/main" val="4150502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24</a:t>
            </a:fld>
            <a:endParaRPr lang="en-GB"/>
          </a:p>
        </p:txBody>
      </p:sp>
    </p:spTree>
    <p:extLst>
      <p:ext uri="{BB962C8B-B14F-4D97-AF65-F5344CB8AC3E}">
        <p14:creationId xmlns:p14="http://schemas.microsoft.com/office/powerpoint/2010/main" val="841321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99511-2B99-4828-A30F-1B422BCBC40E}" type="slidenum">
              <a:rPr lang="en-GB" smtClean="0"/>
              <a:t>27</a:t>
            </a:fld>
            <a:endParaRPr lang="en-GB"/>
          </a:p>
        </p:txBody>
      </p:sp>
    </p:spTree>
    <p:extLst>
      <p:ext uri="{BB962C8B-B14F-4D97-AF65-F5344CB8AC3E}">
        <p14:creationId xmlns:p14="http://schemas.microsoft.com/office/powerpoint/2010/main" val="909110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F8DB32-8CF4-4DBF-8AAE-1528DDBC02EF}"/>
              </a:ext>
            </a:extLst>
          </p:cNvPr>
          <p:cNvSpPr/>
          <p:nvPr userDrawn="1"/>
        </p:nvSpPr>
        <p:spPr>
          <a:xfrm rot="16200000">
            <a:off x="-3138485" y="3107271"/>
            <a:ext cx="6858001" cy="643460"/>
          </a:xfrm>
          <a:prstGeom prst="rect">
            <a:avLst/>
          </a:prstGeom>
          <a:solidFill>
            <a:srgbClr val="062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49" b="1" dirty="0"/>
          </a:p>
        </p:txBody>
      </p:sp>
      <p:sp>
        <p:nvSpPr>
          <p:cNvPr id="9" name="Text Placeholder 8">
            <a:extLst>
              <a:ext uri="{FF2B5EF4-FFF2-40B4-BE49-F238E27FC236}">
                <a16:creationId xmlns:a16="http://schemas.microsoft.com/office/drawing/2014/main" id="{AED968B9-7B94-45B9-B6ED-99BBD4D00FA5}"/>
              </a:ext>
            </a:extLst>
          </p:cNvPr>
          <p:cNvSpPr>
            <a:spLocks noGrp="1"/>
          </p:cNvSpPr>
          <p:nvPr>
            <p:ph type="body" sz="quarter" idx="13" hasCustomPrompt="1"/>
          </p:nvPr>
        </p:nvSpPr>
        <p:spPr>
          <a:xfrm>
            <a:off x="-31215" y="0"/>
            <a:ext cx="643461" cy="6858000"/>
          </a:xfrm>
          <a:prstGeom prst="rect">
            <a:avLst/>
          </a:prstGeom>
        </p:spPr>
        <p:txBody>
          <a:bodyPr vert="vert270" anchor="ctr"/>
          <a:lstStyle>
            <a:lvl1pPr marL="0" indent="0" algn="ctr">
              <a:buNone/>
              <a:defRPr sz="2338">
                <a:solidFill>
                  <a:schemeClr val="bg1"/>
                </a:solidFill>
              </a:defRPr>
            </a:lvl1pPr>
          </a:lstStyle>
          <a:p>
            <a:pPr lvl="0"/>
            <a:r>
              <a:rPr lang="en-GB" dirty="0"/>
              <a:t>TEXT</a:t>
            </a:r>
          </a:p>
        </p:txBody>
      </p:sp>
      <p:sp>
        <p:nvSpPr>
          <p:cNvPr id="3" name="Text Placeholder 2">
            <a:extLst>
              <a:ext uri="{FF2B5EF4-FFF2-40B4-BE49-F238E27FC236}">
                <a16:creationId xmlns:a16="http://schemas.microsoft.com/office/drawing/2014/main" id="{32F2027B-8A5F-434E-BB27-328B21F72BE8}"/>
              </a:ext>
            </a:extLst>
          </p:cNvPr>
          <p:cNvSpPr>
            <a:spLocks noGrp="1"/>
          </p:cNvSpPr>
          <p:nvPr>
            <p:ph type="body" sz="quarter" idx="14"/>
          </p:nvPr>
        </p:nvSpPr>
        <p:spPr>
          <a:xfrm>
            <a:off x="7898197" y="828000"/>
            <a:ext cx="3706080" cy="5903736"/>
          </a:xfrm>
          <a:prstGeom prst="rect">
            <a:avLst/>
          </a:prstGeom>
        </p:spPr>
        <p:txBody>
          <a:bodyPr/>
          <a:lstStyle>
            <a:lvl1pPr marL="0" indent="0">
              <a:buNone/>
              <a:defRPr sz="1169"/>
            </a:lvl1pPr>
          </a:lstStyle>
          <a:p>
            <a:pPr lvl="0"/>
            <a:endParaRPr lang="en-GB" dirty="0"/>
          </a:p>
        </p:txBody>
      </p:sp>
      <p:cxnSp>
        <p:nvCxnSpPr>
          <p:cNvPr id="6" name="Straight Connector 5">
            <a:extLst>
              <a:ext uri="{FF2B5EF4-FFF2-40B4-BE49-F238E27FC236}">
                <a16:creationId xmlns:a16="http://schemas.microsoft.com/office/drawing/2014/main" id="{BB98D9A7-587A-4F25-8011-F2A27716E640}"/>
              </a:ext>
            </a:extLst>
          </p:cNvPr>
          <p:cNvCxnSpPr>
            <a:cxnSpLocks/>
          </p:cNvCxnSpPr>
          <p:nvPr userDrawn="1"/>
        </p:nvCxnSpPr>
        <p:spPr>
          <a:xfrm>
            <a:off x="7600528" y="0"/>
            <a:ext cx="0" cy="6858000"/>
          </a:xfrm>
          <a:prstGeom prst="line">
            <a:avLst/>
          </a:prstGeom>
          <a:ln>
            <a:solidFill>
              <a:srgbClr val="D51C23"/>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D6876A1F-FC71-45C0-804D-5AE732039D48}"/>
              </a:ext>
            </a:extLst>
          </p:cNvPr>
          <p:cNvSpPr>
            <a:spLocks noGrp="1"/>
          </p:cNvSpPr>
          <p:nvPr>
            <p:ph type="pic" sz="quarter" idx="15"/>
          </p:nvPr>
        </p:nvSpPr>
        <p:spPr>
          <a:xfrm>
            <a:off x="701531" y="828000"/>
            <a:ext cx="3507656" cy="3600000"/>
          </a:xfrm>
          <a:prstGeom prst="rect">
            <a:avLst/>
          </a:prstGeom>
        </p:spPr>
        <p:txBody>
          <a:bodyPr/>
          <a:lstStyle/>
          <a:p>
            <a:endParaRPr lang="en-GB"/>
          </a:p>
        </p:txBody>
      </p:sp>
      <p:sp>
        <p:nvSpPr>
          <p:cNvPr id="10" name="Picture Placeholder 7">
            <a:extLst>
              <a:ext uri="{FF2B5EF4-FFF2-40B4-BE49-F238E27FC236}">
                <a16:creationId xmlns:a16="http://schemas.microsoft.com/office/drawing/2014/main" id="{78E7E42C-19D5-41C8-830C-82BC6C57D795}"/>
              </a:ext>
            </a:extLst>
          </p:cNvPr>
          <p:cNvSpPr>
            <a:spLocks noGrp="1"/>
          </p:cNvSpPr>
          <p:nvPr>
            <p:ph type="pic" sz="quarter" idx="16"/>
          </p:nvPr>
        </p:nvSpPr>
        <p:spPr>
          <a:xfrm>
            <a:off x="4506169" y="828000"/>
            <a:ext cx="2806125" cy="3600000"/>
          </a:xfrm>
          <a:prstGeom prst="rect">
            <a:avLst/>
          </a:prstGeom>
        </p:spPr>
        <p:txBody>
          <a:bodyPr/>
          <a:lstStyle/>
          <a:p>
            <a:endParaRPr lang="en-GB"/>
          </a:p>
        </p:txBody>
      </p:sp>
      <p:sp>
        <p:nvSpPr>
          <p:cNvPr id="11" name="Slide Number Placeholder 5">
            <a:extLst>
              <a:ext uri="{FF2B5EF4-FFF2-40B4-BE49-F238E27FC236}">
                <a16:creationId xmlns:a16="http://schemas.microsoft.com/office/drawing/2014/main" id="{B989AA72-C9CE-4130-BB3D-3CACC9B55D01}"/>
              </a:ext>
            </a:extLst>
          </p:cNvPr>
          <p:cNvSpPr>
            <a:spLocks noGrp="1"/>
          </p:cNvSpPr>
          <p:nvPr>
            <p:ph type="sldNum" sz="quarter" idx="4"/>
          </p:nvPr>
        </p:nvSpPr>
        <p:spPr>
          <a:xfrm>
            <a:off x="11508037" y="6503176"/>
            <a:ext cx="371226"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1126322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F8DB32-8CF4-4DBF-8AAE-1528DDBC02EF}"/>
              </a:ext>
            </a:extLst>
          </p:cNvPr>
          <p:cNvSpPr/>
          <p:nvPr userDrawn="1"/>
        </p:nvSpPr>
        <p:spPr>
          <a:xfrm rot="16200000">
            <a:off x="-3138485" y="3107271"/>
            <a:ext cx="6858001" cy="643460"/>
          </a:xfrm>
          <a:prstGeom prst="rect">
            <a:avLst/>
          </a:prstGeom>
          <a:solidFill>
            <a:srgbClr val="961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49" b="1" dirty="0"/>
          </a:p>
        </p:txBody>
      </p:sp>
      <p:sp>
        <p:nvSpPr>
          <p:cNvPr id="9" name="Text Placeholder 8">
            <a:extLst>
              <a:ext uri="{FF2B5EF4-FFF2-40B4-BE49-F238E27FC236}">
                <a16:creationId xmlns:a16="http://schemas.microsoft.com/office/drawing/2014/main" id="{AED968B9-7B94-45B9-B6ED-99BBD4D00FA5}"/>
              </a:ext>
            </a:extLst>
          </p:cNvPr>
          <p:cNvSpPr>
            <a:spLocks noGrp="1"/>
          </p:cNvSpPr>
          <p:nvPr>
            <p:ph type="body" sz="quarter" idx="13" hasCustomPrompt="1"/>
          </p:nvPr>
        </p:nvSpPr>
        <p:spPr>
          <a:xfrm>
            <a:off x="-31215" y="0"/>
            <a:ext cx="643461" cy="6858000"/>
          </a:xfrm>
          <a:prstGeom prst="rect">
            <a:avLst/>
          </a:prstGeom>
        </p:spPr>
        <p:txBody>
          <a:bodyPr vert="vert270" anchor="ctr"/>
          <a:lstStyle>
            <a:lvl1pPr marL="0" indent="0" algn="ctr">
              <a:buNone/>
              <a:defRPr sz="2338">
                <a:solidFill>
                  <a:schemeClr val="bg1"/>
                </a:solidFill>
              </a:defRPr>
            </a:lvl1pPr>
          </a:lstStyle>
          <a:p>
            <a:pPr lvl="0"/>
            <a:r>
              <a:rPr lang="en-GB" dirty="0"/>
              <a:t>TEXT</a:t>
            </a:r>
          </a:p>
        </p:txBody>
      </p:sp>
      <p:sp>
        <p:nvSpPr>
          <p:cNvPr id="4" name="Slide Number Placeholder 5">
            <a:extLst>
              <a:ext uri="{FF2B5EF4-FFF2-40B4-BE49-F238E27FC236}">
                <a16:creationId xmlns:a16="http://schemas.microsoft.com/office/drawing/2014/main" id="{7B151A38-8BD1-460A-BB9E-52F668BE3B08}"/>
              </a:ext>
            </a:extLst>
          </p:cNvPr>
          <p:cNvSpPr>
            <a:spLocks noGrp="1"/>
          </p:cNvSpPr>
          <p:nvPr>
            <p:ph type="sldNum" sz="quarter" idx="4"/>
          </p:nvPr>
        </p:nvSpPr>
        <p:spPr>
          <a:xfrm>
            <a:off x="11508037" y="6503176"/>
            <a:ext cx="371226"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978089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5C63-54FC-48F4-A7DF-A7EBA7377E65}"/>
              </a:ext>
            </a:extLst>
          </p:cNvPr>
          <p:cNvSpPr>
            <a:spLocks noGrp="1"/>
          </p:cNvSpPr>
          <p:nvPr>
            <p:ph type="ctrTitle"/>
          </p:nvPr>
        </p:nvSpPr>
        <p:spPr>
          <a:xfrm>
            <a:off x="1484908" y="1122363"/>
            <a:ext cx="8909447" cy="2387600"/>
          </a:xfrm>
        </p:spPr>
        <p:txBody>
          <a:bodyPr anchor="b"/>
          <a:lstStyle>
            <a:lvl1pPr algn="ctr">
              <a:defRPr sz="5846"/>
            </a:lvl1pPr>
          </a:lstStyle>
          <a:p>
            <a:r>
              <a:rPr lang="en-US"/>
              <a:t>Click to edit Master title style</a:t>
            </a:r>
            <a:endParaRPr lang="en-GB"/>
          </a:p>
        </p:txBody>
      </p:sp>
      <p:sp>
        <p:nvSpPr>
          <p:cNvPr id="3" name="Subtitle 2">
            <a:extLst>
              <a:ext uri="{FF2B5EF4-FFF2-40B4-BE49-F238E27FC236}">
                <a16:creationId xmlns:a16="http://schemas.microsoft.com/office/drawing/2014/main" id="{BB4CF18C-0C6E-48E1-B7C0-3771907D0725}"/>
              </a:ext>
            </a:extLst>
          </p:cNvPr>
          <p:cNvSpPr>
            <a:spLocks noGrp="1"/>
          </p:cNvSpPr>
          <p:nvPr>
            <p:ph type="subTitle" idx="1"/>
          </p:nvPr>
        </p:nvSpPr>
        <p:spPr>
          <a:xfrm>
            <a:off x="1484908" y="3602038"/>
            <a:ext cx="8909447" cy="1655762"/>
          </a:xfrm>
        </p:spPr>
        <p:txBody>
          <a:bodyPr/>
          <a:lstStyle>
            <a:lvl1pPr marL="0" indent="0" algn="ctr">
              <a:buNone/>
              <a:defRPr sz="2338"/>
            </a:lvl1pPr>
            <a:lvl2pPr marL="445450" indent="0" algn="ctr">
              <a:buNone/>
              <a:defRPr sz="1949"/>
            </a:lvl2pPr>
            <a:lvl3pPr marL="890900" indent="0" algn="ctr">
              <a:buNone/>
              <a:defRPr sz="1754"/>
            </a:lvl3pPr>
            <a:lvl4pPr marL="1336350" indent="0" algn="ctr">
              <a:buNone/>
              <a:defRPr sz="1559"/>
            </a:lvl4pPr>
            <a:lvl5pPr marL="1781800" indent="0" algn="ctr">
              <a:buNone/>
              <a:defRPr sz="1559"/>
            </a:lvl5pPr>
            <a:lvl6pPr marL="2227250" indent="0" algn="ctr">
              <a:buNone/>
              <a:defRPr sz="1559"/>
            </a:lvl6pPr>
            <a:lvl7pPr marL="2672700" indent="0" algn="ctr">
              <a:buNone/>
              <a:defRPr sz="1559"/>
            </a:lvl7pPr>
            <a:lvl8pPr marL="3118150" indent="0" algn="ctr">
              <a:buNone/>
              <a:defRPr sz="1559"/>
            </a:lvl8pPr>
            <a:lvl9pPr marL="3563600" indent="0" algn="ctr">
              <a:buNone/>
              <a:defRPr sz="1559"/>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A53D90-141A-4688-AE3E-75D14C02BAE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EBA4E6C-6691-4A5F-9206-F0749179FA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12E26-CFD1-499F-8E3E-8628C7A67F55}"/>
              </a:ext>
            </a:extLst>
          </p:cNvPr>
          <p:cNvSpPr>
            <a:spLocks noGrp="1"/>
          </p:cNvSpPr>
          <p:nvPr>
            <p:ph type="sldNum" sz="quarter" idx="12"/>
          </p:nvPr>
        </p:nvSpPr>
        <p:spPr/>
        <p:txBody>
          <a:bodyPr/>
          <a:lstStyle/>
          <a:p>
            <a:fld id="{9BF9F613-28B8-4826-A09D-E49E127EFF9C}" type="slidenum">
              <a:rPr lang="en-GB" smtClean="0"/>
              <a:t>‹#›</a:t>
            </a:fld>
            <a:endParaRPr lang="en-GB"/>
          </a:p>
        </p:txBody>
      </p:sp>
    </p:spTree>
    <p:extLst>
      <p:ext uri="{BB962C8B-B14F-4D97-AF65-F5344CB8AC3E}">
        <p14:creationId xmlns:p14="http://schemas.microsoft.com/office/powerpoint/2010/main" val="397197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F8DB32-8CF4-4DBF-8AAE-1528DDBC02EF}"/>
              </a:ext>
            </a:extLst>
          </p:cNvPr>
          <p:cNvSpPr/>
          <p:nvPr userDrawn="1"/>
        </p:nvSpPr>
        <p:spPr>
          <a:xfrm rot="16200000">
            <a:off x="-3138485" y="3107271"/>
            <a:ext cx="6858001" cy="643460"/>
          </a:xfrm>
          <a:prstGeom prst="rect">
            <a:avLst/>
          </a:prstGeom>
          <a:solidFill>
            <a:srgbClr val="961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49" b="1" dirty="0"/>
          </a:p>
        </p:txBody>
      </p:sp>
      <p:sp>
        <p:nvSpPr>
          <p:cNvPr id="9" name="Text Placeholder 8">
            <a:extLst>
              <a:ext uri="{FF2B5EF4-FFF2-40B4-BE49-F238E27FC236}">
                <a16:creationId xmlns:a16="http://schemas.microsoft.com/office/drawing/2014/main" id="{AED968B9-7B94-45B9-B6ED-99BBD4D00FA5}"/>
              </a:ext>
            </a:extLst>
          </p:cNvPr>
          <p:cNvSpPr>
            <a:spLocks noGrp="1"/>
          </p:cNvSpPr>
          <p:nvPr>
            <p:ph type="body" sz="quarter" idx="13" hasCustomPrompt="1"/>
          </p:nvPr>
        </p:nvSpPr>
        <p:spPr>
          <a:xfrm>
            <a:off x="-31215" y="0"/>
            <a:ext cx="643461" cy="6858000"/>
          </a:xfrm>
          <a:prstGeom prst="rect">
            <a:avLst/>
          </a:prstGeom>
        </p:spPr>
        <p:txBody>
          <a:bodyPr vert="vert270" anchor="ctr"/>
          <a:lstStyle>
            <a:lvl1pPr marL="0" indent="0" algn="ctr">
              <a:buNone/>
              <a:defRPr sz="2338">
                <a:solidFill>
                  <a:schemeClr val="bg1"/>
                </a:solidFill>
              </a:defRPr>
            </a:lvl1pPr>
          </a:lstStyle>
          <a:p>
            <a:pPr lvl="0"/>
            <a:r>
              <a:rPr lang="en-GB" dirty="0"/>
              <a:t>TEXT</a:t>
            </a:r>
          </a:p>
        </p:txBody>
      </p:sp>
      <p:sp>
        <p:nvSpPr>
          <p:cNvPr id="4" name="Slide Number Placeholder 5">
            <a:extLst>
              <a:ext uri="{FF2B5EF4-FFF2-40B4-BE49-F238E27FC236}">
                <a16:creationId xmlns:a16="http://schemas.microsoft.com/office/drawing/2014/main" id="{F1BF2D30-C505-4B89-BD12-170CFF4BBDE7}"/>
              </a:ext>
            </a:extLst>
          </p:cNvPr>
          <p:cNvSpPr>
            <a:spLocks noGrp="1"/>
          </p:cNvSpPr>
          <p:nvPr>
            <p:ph type="sldNum" sz="quarter" idx="4"/>
          </p:nvPr>
        </p:nvSpPr>
        <p:spPr>
          <a:xfrm>
            <a:off x="11508037" y="6503176"/>
            <a:ext cx="371226"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39787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F8DB32-8CF4-4DBF-8AAE-1528DDBC02EF}"/>
              </a:ext>
            </a:extLst>
          </p:cNvPr>
          <p:cNvSpPr/>
          <p:nvPr userDrawn="1"/>
        </p:nvSpPr>
        <p:spPr>
          <a:xfrm rot="16200000">
            <a:off x="-3138485" y="3107271"/>
            <a:ext cx="6858001" cy="643460"/>
          </a:xfrm>
          <a:prstGeom prst="rect">
            <a:avLst/>
          </a:prstGeom>
          <a:solidFill>
            <a:srgbClr val="062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49" b="1" dirty="0"/>
          </a:p>
        </p:txBody>
      </p:sp>
      <p:sp>
        <p:nvSpPr>
          <p:cNvPr id="9" name="Text Placeholder 8">
            <a:extLst>
              <a:ext uri="{FF2B5EF4-FFF2-40B4-BE49-F238E27FC236}">
                <a16:creationId xmlns:a16="http://schemas.microsoft.com/office/drawing/2014/main" id="{AED968B9-7B94-45B9-B6ED-99BBD4D00FA5}"/>
              </a:ext>
            </a:extLst>
          </p:cNvPr>
          <p:cNvSpPr>
            <a:spLocks noGrp="1"/>
          </p:cNvSpPr>
          <p:nvPr>
            <p:ph type="body" sz="quarter" idx="13" hasCustomPrompt="1"/>
          </p:nvPr>
        </p:nvSpPr>
        <p:spPr>
          <a:xfrm>
            <a:off x="-31215" y="0"/>
            <a:ext cx="643461" cy="6858000"/>
          </a:xfrm>
          <a:prstGeom prst="rect">
            <a:avLst/>
          </a:prstGeom>
        </p:spPr>
        <p:txBody>
          <a:bodyPr vert="vert270" anchor="t"/>
          <a:lstStyle>
            <a:lvl1pPr marL="0" indent="0" algn="ctr">
              <a:buNone/>
              <a:defRPr>
                <a:solidFill>
                  <a:schemeClr val="bg1"/>
                </a:solidFill>
              </a:defRPr>
            </a:lvl1pPr>
          </a:lstStyle>
          <a:p>
            <a:pPr lvl="0"/>
            <a:r>
              <a:rPr lang="en-GB" dirty="0"/>
              <a:t>TEXT</a:t>
            </a:r>
          </a:p>
        </p:txBody>
      </p:sp>
      <p:sp>
        <p:nvSpPr>
          <p:cNvPr id="4" name="Slide Number Placeholder 5">
            <a:extLst>
              <a:ext uri="{FF2B5EF4-FFF2-40B4-BE49-F238E27FC236}">
                <a16:creationId xmlns:a16="http://schemas.microsoft.com/office/drawing/2014/main" id="{805BB8FD-333F-4A13-B3E3-B18FC81CB7EF}"/>
              </a:ext>
            </a:extLst>
          </p:cNvPr>
          <p:cNvSpPr>
            <a:spLocks noGrp="1"/>
          </p:cNvSpPr>
          <p:nvPr>
            <p:ph type="sldNum" sz="quarter" idx="4"/>
          </p:nvPr>
        </p:nvSpPr>
        <p:spPr>
          <a:xfrm>
            <a:off x="11508037" y="6503176"/>
            <a:ext cx="371226"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1080078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F8DB32-8CF4-4DBF-8AAE-1528DDBC02EF}"/>
              </a:ext>
            </a:extLst>
          </p:cNvPr>
          <p:cNvSpPr/>
          <p:nvPr userDrawn="1"/>
        </p:nvSpPr>
        <p:spPr>
          <a:xfrm rot="16200000">
            <a:off x="-3138485" y="3107271"/>
            <a:ext cx="6858001" cy="643460"/>
          </a:xfrm>
          <a:prstGeom prst="rect">
            <a:avLst/>
          </a:prstGeom>
          <a:solidFill>
            <a:srgbClr val="1FA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49" b="1" dirty="0"/>
          </a:p>
        </p:txBody>
      </p:sp>
      <p:sp>
        <p:nvSpPr>
          <p:cNvPr id="9" name="Text Placeholder 8">
            <a:extLst>
              <a:ext uri="{FF2B5EF4-FFF2-40B4-BE49-F238E27FC236}">
                <a16:creationId xmlns:a16="http://schemas.microsoft.com/office/drawing/2014/main" id="{AED968B9-7B94-45B9-B6ED-99BBD4D00FA5}"/>
              </a:ext>
            </a:extLst>
          </p:cNvPr>
          <p:cNvSpPr>
            <a:spLocks noGrp="1"/>
          </p:cNvSpPr>
          <p:nvPr>
            <p:ph type="body" sz="quarter" idx="13" hasCustomPrompt="1"/>
          </p:nvPr>
        </p:nvSpPr>
        <p:spPr>
          <a:xfrm>
            <a:off x="-31215" y="0"/>
            <a:ext cx="643461" cy="6858000"/>
          </a:xfrm>
          <a:prstGeom prst="rect">
            <a:avLst/>
          </a:prstGeom>
        </p:spPr>
        <p:txBody>
          <a:bodyPr vert="vert270" anchor="t"/>
          <a:lstStyle>
            <a:lvl1pPr marL="0" indent="0" algn="ctr">
              <a:buNone/>
              <a:defRPr>
                <a:solidFill>
                  <a:schemeClr val="bg1"/>
                </a:solidFill>
              </a:defRPr>
            </a:lvl1pPr>
          </a:lstStyle>
          <a:p>
            <a:pPr lvl="0"/>
            <a:r>
              <a:rPr lang="en-GB" dirty="0"/>
              <a:t>TEXT</a:t>
            </a:r>
          </a:p>
        </p:txBody>
      </p:sp>
      <p:sp>
        <p:nvSpPr>
          <p:cNvPr id="4" name="Slide Number Placeholder 5">
            <a:extLst>
              <a:ext uri="{FF2B5EF4-FFF2-40B4-BE49-F238E27FC236}">
                <a16:creationId xmlns:a16="http://schemas.microsoft.com/office/drawing/2014/main" id="{59421858-1E00-48E8-BE9F-3A6CB4CBC3CF}"/>
              </a:ext>
            </a:extLst>
          </p:cNvPr>
          <p:cNvSpPr>
            <a:spLocks noGrp="1"/>
          </p:cNvSpPr>
          <p:nvPr>
            <p:ph type="sldNum" sz="quarter" idx="4"/>
          </p:nvPr>
        </p:nvSpPr>
        <p:spPr>
          <a:xfrm>
            <a:off x="11508037" y="6503176"/>
            <a:ext cx="371226"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385219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F8DB32-8CF4-4DBF-8AAE-1528DDBC02EF}"/>
              </a:ext>
            </a:extLst>
          </p:cNvPr>
          <p:cNvSpPr/>
          <p:nvPr userDrawn="1"/>
        </p:nvSpPr>
        <p:spPr>
          <a:xfrm rot="16200000">
            <a:off x="-3138485" y="3107271"/>
            <a:ext cx="6858001" cy="643460"/>
          </a:xfrm>
          <a:prstGeom prst="rect">
            <a:avLst/>
          </a:prstGeom>
          <a:solidFill>
            <a:srgbClr val="4A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49" b="1" dirty="0"/>
          </a:p>
        </p:txBody>
      </p:sp>
      <p:sp>
        <p:nvSpPr>
          <p:cNvPr id="9" name="Text Placeholder 8">
            <a:extLst>
              <a:ext uri="{FF2B5EF4-FFF2-40B4-BE49-F238E27FC236}">
                <a16:creationId xmlns:a16="http://schemas.microsoft.com/office/drawing/2014/main" id="{AED968B9-7B94-45B9-B6ED-99BBD4D00FA5}"/>
              </a:ext>
            </a:extLst>
          </p:cNvPr>
          <p:cNvSpPr>
            <a:spLocks noGrp="1"/>
          </p:cNvSpPr>
          <p:nvPr>
            <p:ph type="body" sz="quarter" idx="13" hasCustomPrompt="1"/>
          </p:nvPr>
        </p:nvSpPr>
        <p:spPr>
          <a:xfrm>
            <a:off x="-31215" y="0"/>
            <a:ext cx="643461" cy="6858000"/>
          </a:xfrm>
          <a:prstGeom prst="rect">
            <a:avLst/>
          </a:prstGeom>
        </p:spPr>
        <p:txBody>
          <a:bodyPr vert="vert270" anchor="t"/>
          <a:lstStyle>
            <a:lvl1pPr marL="0" indent="0" algn="ctr">
              <a:buNone/>
              <a:defRPr>
                <a:solidFill>
                  <a:schemeClr val="bg1"/>
                </a:solidFill>
              </a:defRPr>
            </a:lvl1pPr>
          </a:lstStyle>
          <a:p>
            <a:pPr lvl="0"/>
            <a:r>
              <a:rPr lang="en-GB" dirty="0"/>
              <a:t>TEXT</a:t>
            </a:r>
          </a:p>
        </p:txBody>
      </p:sp>
      <p:sp>
        <p:nvSpPr>
          <p:cNvPr id="4" name="Slide Number Placeholder 5">
            <a:extLst>
              <a:ext uri="{FF2B5EF4-FFF2-40B4-BE49-F238E27FC236}">
                <a16:creationId xmlns:a16="http://schemas.microsoft.com/office/drawing/2014/main" id="{662665F4-5ABB-4FD7-8595-C0AB8B232E87}"/>
              </a:ext>
            </a:extLst>
          </p:cNvPr>
          <p:cNvSpPr>
            <a:spLocks noGrp="1"/>
          </p:cNvSpPr>
          <p:nvPr>
            <p:ph type="sldNum" sz="quarter" idx="4"/>
          </p:nvPr>
        </p:nvSpPr>
        <p:spPr>
          <a:xfrm>
            <a:off x="11508037" y="6503176"/>
            <a:ext cx="371226"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394564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F8DB32-8CF4-4DBF-8AAE-1528DDBC02EF}"/>
              </a:ext>
            </a:extLst>
          </p:cNvPr>
          <p:cNvSpPr/>
          <p:nvPr userDrawn="1"/>
        </p:nvSpPr>
        <p:spPr>
          <a:xfrm rot="16200000">
            <a:off x="-3138485" y="3107271"/>
            <a:ext cx="6858001" cy="643460"/>
          </a:xfrm>
          <a:prstGeom prst="rect">
            <a:avLst/>
          </a:prstGeom>
          <a:solidFill>
            <a:srgbClr val="187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49" b="1" dirty="0"/>
          </a:p>
        </p:txBody>
      </p:sp>
      <p:sp>
        <p:nvSpPr>
          <p:cNvPr id="9" name="Text Placeholder 8">
            <a:extLst>
              <a:ext uri="{FF2B5EF4-FFF2-40B4-BE49-F238E27FC236}">
                <a16:creationId xmlns:a16="http://schemas.microsoft.com/office/drawing/2014/main" id="{AED968B9-7B94-45B9-B6ED-99BBD4D00FA5}"/>
              </a:ext>
            </a:extLst>
          </p:cNvPr>
          <p:cNvSpPr>
            <a:spLocks noGrp="1"/>
          </p:cNvSpPr>
          <p:nvPr>
            <p:ph type="body" sz="quarter" idx="13" hasCustomPrompt="1"/>
          </p:nvPr>
        </p:nvSpPr>
        <p:spPr>
          <a:xfrm>
            <a:off x="-31215" y="0"/>
            <a:ext cx="643461" cy="6858000"/>
          </a:xfrm>
          <a:prstGeom prst="rect">
            <a:avLst/>
          </a:prstGeom>
        </p:spPr>
        <p:txBody>
          <a:bodyPr vert="vert270" anchor="t"/>
          <a:lstStyle>
            <a:lvl1pPr marL="0" indent="0" algn="ctr">
              <a:buNone/>
              <a:defRPr>
                <a:solidFill>
                  <a:schemeClr val="bg1"/>
                </a:solidFill>
              </a:defRPr>
            </a:lvl1pPr>
          </a:lstStyle>
          <a:p>
            <a:pPr lvl="0"/>
            <a:r>
              <a:rPr lang="en-GB" dirty="0"/>
              <a:t>TEXT</a:t>
            </a:r>
          </a:p>
        </p:txBody>
      </p:sp>
      <p:sp>
        <p:nvSpPr>
          <p:cNvPr id="4" name="Slide Number Placeholder 5">
            <a:extLst>
              <a:ext uri="{FF2B5EF4-FFF2-40B4-BE49-F238E27FC236}">
                <a16:creationId xmlns:a16="http://schemas.microsoft.com/office/drawing/2014/main" id="{B4BCD56B-F107-4F7F-AF1D-8DA952DADF76}"/>
              </a:ext>
            </a:extLst>
          </p:cNvPr>
          <p:cNvSpPr>
            <a:spLocks noGrp="1"/>
          </p:cNvSpPr>
          <p:nvPr>
            <p:ph type="sldNum" sz="quarter" idx="4"/>
          </p:nvPr>
        </p:nvSpPr>
        <p:spPr>
          <a:xfrm>
            <a:off x="11508037" y="6503176"/>
            <a:ext cx="371226"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844381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F8DB32-8CF4-4DBF-8AAE-1528DDBC02EF}"/>
              </a:ext>
            </a:extLst>
          </p:cNvPr>
          <p:cNvSpPr/>
          <p:nvPr userDrawn="1"/>
        </p:nvSpPr>
        <p:spPr>
          <a:xfrm rot="16200000">
            <a:off x="-3138485" y="3107271"/>
            <a:ext cx="6858001" cy="643460"/>
          </a:xfrm>
          <a:prstGeom prst="rect">
            <a:avLst/>
          </a:prstGeom>
          <a:solidFill>
            <a:srgbClr val="187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49" b="1" dirty="0"/>
          </a:p>
        </p:txBody>
      </p:sp>
      <p:sp>
        <p:nvSpPr>
          <p:cNvPr id="9" name="Text Placeholder 8">
            <a:extLst>
              <a:ext uri="{FF2B5EF4-FFF2-40B4-BE49-F238E27FC236}">
                <a16:creationId xmlns:a16="http://schemas.microsoft.com/office/drawing/2014/main" id="{AED968B9-7B94-45B9-B6ED-99BBD4D00FA5}"/>
              </a:ext>
            </a:extLst>
          </p:cNvPr>
          <p:cNvSpPr>
            <a:spLocks noGrp="1"/>
          </p:cNvSpPr>
          <p:nvPr>
            <p:ph type="body" sz="quarter" idx="13" hasCustomPrompt="1"/>
          </p:nvPr>
        </p:nvSpPr>
        <p:spPr>
          <a:xfrm>
            <a:off x="-31215" y="0"/>
            <a:ext cx="643461" cy="6858000"/>
          </a:xfrm>
          <a:prstGeom prst="rect">
            <a:avLst/>
          </a:prstGeom>
        </p:spPr>
        <p:txBody>
          <a:bodyPr vert="vert270" anchor="t"/>
          <a:lstStyle>
            <a:lvl1pPr marL="0" indent="0" algn="ctr">
              <a:buNone/>
              <a:defRPr>
                <a:solidFill>
                  <a:schemeClr val="bg1"/>
                </a:solidFill>
              </a:defRPr>
            </a:lvl1pPr>
          </a:lstStyle>
          <a:p>
            <a:pPr lvl="0"/>
            <a:r>
              <a:rPr lang="en-GB" dirty="0"/>
              <a:t>TEXT</a:t>
            </a:r>
          </a:p>
        </p:txBody>
      </p:sp>
      <p:sp>
        <p:nvSpPr>
          <p:cNvPr id="4" name="Slide Number Placeholder 5">
            <a:extLst>
              <a:ext uri="{FF2B5EF4-FFF2-40B4-BE49-F238E27FC236}">
                <a16:creationId xmlns:a16="http://schemas.microsoft.com/office/drawing/2014/main" id="{6DCC169A-AC71-4996-9F75-F51031C0B1DD}"/>
              </a:ext>
            </a:extLst>
          </p:cNvPr>
          <p:cNvSpPr>
            <a:spLocks noGrp="1"/>
          </p:cNvSpPr>
          <p:nvPr>
            <p:ph type="sldNum" sz="quarter" idx="4"/>
          </p:nvPr>
        </p:nvSpPr>
        <p:spPr>
          <a:xfrm>
            <a:off x="11508037" y="6503176"/>
            <a:ext cx="371226"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2989414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45A0D0-4164-40A6-A298-B2E93A948511}"/>
              </a:ext>
            </a:extLst>
          </p:cNvPr>
          <p:cNvSpPr/>
          <p:nvPr userDrawn="1"/>
        </p:nvSpPr>
        <p:spPr>
          <a:xfrm rot="16200000">
            <a:off x="-3138485" y="3107271"/>
            <a:ext cx="6858001" cy="643460"/>
          </a:xfrm>
          <a:prstGeom prst="rect">
            <a:avLst/>
          </a:prstGeom>
          <a:solidFill>
            <a:srgbClr val="029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49" b="1" dirty="0"/>
          </a:p>
        </p:txBody>
      </p:sp>
      <p:sp>
        <p:nvSpPr>
          <p:cNvPr id="6" name="Text Placeholder 8">
            <a:extLst>
              <a:ext uri="{FF2B5EF4-FFF2-40B4-BE49-F238E27FC236}">
                <a16:creationId xmlns:a16="http://schemas.microsoft.com/office/drawing/2014/main" id="{500BFCCB-8528-42AD-BCD3-A53A4C7E493A}"/>
              </a:ext>
            </a:extLst>
          </p:cNvPr>
          <p:cNvSpPr>
            <a:spLocks noGrp="1"/>
          </p:cNvSpPr>
          <p:nvPr>
            <p:ph type="body" sz="quarter" idx="13" hasCustomPrompt="1"/>
          </p:nvPr>
        </p:nvSpPr>
        <p:spPr>
          <a:xfrm>
            <a:off x="-31215" y="0"/>
            <a:ext cx="643461" cy="6858000"/>
          </a:xfrm>
          <a:prstGeom prst="rect">
            <a:avLst/>
          </a:prstGeom>
        </p:spPr>
        <p:txBody>
          <a:bodyPr vert="vert270" anchor="t"/>
          <a:lstStyle>
            <a:lvl1pPr marL="0" indent="0" algn="ctr">
              <a:buNone/>
              <a:defRPr>
                <a:solidFill>
                  <a:schemeClr val="bg1"/>
                </a:solidFill>
              </a:defRPr>
            </a:lvl1pPr>
          </a:lstStyle>
          <a:p>
            <a:pPr lvl="0"/>
            <a:r>
              <a:rPr lang="en-GB" dirty="0"/>
              <a:t>TEXT</a:t>
            </a:r>
          </a:p>
        </p:txBody>
      </p:sp>
      <p:sp>
        <p:nvSpPr>
          <p:cNvPr id="4" name="Slide Number Placeholder 5">
            <a:extLst>
              <a:ext uri="{FF2B5EF4-FFF2-40B4-BE49-F238E27FC236}">
                <a16:creationId xmlns:a16="http://schemas.microsoft.com/office/drawing/2014/main" id="{7F5F3C31-6566-4265-BC7E-6F9C01AAFEBE}"/>
              </a:ext>
            </a:extLst>
          </p:cNvPr>
          <p:cNvSpPr>
            <a:spLocks noGrp="1"/>
          </p:cNvSpPr>
          <p:nvPr>
            <p:ph type="sldNum" sz="quarter" idx="4"/>
          </p:nvPr>
        </p:nvSpPr>
        <p:spPr>
          <a:xfrm>
            <a:off x="11508037" y="6503176"/>
            <a:ext cx="371226"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671370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01C4B4-FBB8-412B-9782-946C4FDE152E}" type="slidenum">
              <a:rPr lang="en-GB" smtClean="0"/>
              <a:t>‹#›</a:t>
            </a:fld>
            <a:endParaRPr lang="en-GB"/>
          </a:p>
        </p:txBody>
      </p:sp>
    </p:spTree>
    <p:extLst>
      <p:ext uri="{BB962C8B-B14F-4D97-AF65-F5344CB8AC3E}">
        <p14:creationId xmlns:p14="http://schemas.microsoft.com/office/powerpoint/2010/main" val="295958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700" y="365126"/>
            <a:ext cx="1024586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6700" y="1825625"/>
            <a:ext cx="1024586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6699" y="6356351"/>
            <a:ext cx="2672834" cy="365125"/>
          </a:xfrm>
          <a:prstGeom prst="rect">
            <a:avLst/>
          </a:prstGeom>
        </p:spPr>
        <p:txBody>
          <a:bodyPr vert="horz" lIns="91440" tIns="45720" rIns="91440" bIns="45720" rtlCol="0" anchor="ctr"/>
          <a:lstStyle>
            <a:lvl1pPr algn="l">
              <a:defRPr sz="1169">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935006" y="6356351"/>
            <a:ext cx="4009251" cy="365125"/>
          </a:xfrm>
          <a:prstGeom prst="rect">
            <a:avLst/>
          </a:prstGeom>
        </p:spPr>
        <p:txBody>
          <a:bodyPr vert="horz" lIns="91440" tIns="45720" rIns="91440" bIns="45720" rtlCol="0" anchor="ctr"/>
          <a:lstStyle>
            <a:lvl1pPr algn="ctr">
              <a:defRPr sz="1169">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1508037" y="6503176"/>
            <a:ext cx="371226"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34570618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61" r:id="rId8"/>
    <p:sldLayoutId id="2147483667" r:id="rId9"/>
    <p:sldLayoutId id="2147483672" r:id="rId10"/>
    <p:sldLayoutId id="2147483680" r:id="rId11"/>
  </p:sldLayoutIdLst>
  <p:hf hdr="0" ftr="0" dt="0"/>
  <p:txStyles>
    <p:titleStyle>
      <a:lvl1pPr algn="l" defTabSz="890900" rtl="0" eaLnBrk="1" latinLnBrk="0" hangingPunct="1">
        <a:lnSpc>
          <a:spcPct val="90000"/>
        </a:lnSpc>
        <a:spcBef>
          <a:spcPct val="0"/>
        </a:spcBef>
        <a:buNone/>
        <a:defRPr sz="4287" kern="1200">
          <a:solidFill>
            <a:schemeClr val="tx1"/>
          </a:solidFill>
          <a:latin typeface="+mj-lt"/>
          <a:ea typeface="+mj-ea"/>
          <a:cs typeface="+mj-cs"/>
        </a:defRPr>
      </a:lvl1pPr>
    </p:titleStyle>
    <p:bodyStyle>
      <a:lvl1pPr marL="222725" indent="-222725" algn="l" defTabSz="890900" rtl="0" eaLnBrk="1" latinLnBrk="0" hangingPunct="1">
        <a:lnSpc>
          <a:spcPct val="90000"/>
        </a:lnSpc>
        <a:spcBef>
          <a:spcPts val="974"/>
        </a:spcBef>
        <a:buFont typeface="Arial" panose="020B0604020202020204" pitchFamily="34" charset="0"/>
        <a:buChar char="•"/>
        <a:defRPr sz="2728" kern="1200">
          <a:solidFill>
            <a:schemeClr val="tx1"/>
          </a:solidFill>
          <a:latin typeface="+mn-lt"/>
          <a:ea typeface="+mn-ea"/>
          <a:cs typeface="+mn-cs"/>
        </a:defRPr>
      </a:lvl1pPr>
      <a:lvl2pPr marL="668175" indent="-222725" algn="l" defTabSz="890900" rtl="0" eaLnBrk="1" latinLnBrk="0" hangingPunct="1">
        <a:lnSpc>
          <a:spcPct val="90000"/>
        </a:lnSpc>
        <a:spcBef>
          <a:spcPts val="487"/>
        </a:spcBef>
        <a:buFont typeface="Arial" panose="020B0604020202020204" pitchFamily="34" charset="0"/>
        <a:buChar char="•"/>
        <a:defRPr sz="2338" kern="1200">
          <a:solidFill>
            <a:schemeClr val="tx1"/>
          </a:solidFill>
          <a:latin typeface="+mn-lt"/>
          <a:ea typeface="+mn-ea"/>
          <a:cs typeface="+mn-cs"/>
        </a:defRPr>
      </a:lvl2pPr>
      <a:lvl3pPr marL="1113625" indent="-222725" algn="l" defTabSz="890900" rtl="0" eaLnBrk="1" latinLnBrk="0" hangingPunct="1">
        <a:lnSpc>
          <a:spcPct val="90000"/>
        </a:lnSpc>
        <a:spcBef>
          <a:spcPts val="487"/>
        </a:spcBef>
        <a:buFont typeface="Arial" panose="020B0604020202020204" pitchFamily="34" charset="0"/>
        <a:buChar char="•"/>
        <a:defRPr sz="1949" kern="1200">
          <a:solidFill>
            <a:schemeClr val="tx1"/>
          </a:solidFill>
          <a:latin typeface="+mn-lt"/>
          <a:ea typeface="+mn-ea"/>
          <a:cs typeface="+mn-cs"/>
        </a:defRPr>
      </a:lvl3pPr>
      <a:lvl4pPr marL="1559075" indent="-222725" algn="l" defTabSz="890900"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4pPr>
      <a:lvl5pPr marL="2004525" indent="-222725" algn="l" defTabSz="890900"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5pPr>
      <a:lvl6pPr marL="2449975" indent="-222725" algn="l" defTabSz="890900"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6pPr>
      <a:lvl7pPr marL="2895425" indent="-222725" algn="l" defTabSz="890900"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7pPr>
      <a:lvl8pPr marL="3340875" indent="-222725" algn="l" defTabSz="890900"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8pPr>
      <a:lvl9pPr marL="3786325" indent="-222725" algn="l" defTabSz="890900"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9pPr>
    </p:bodyStyle>
    <p:otherStyle>
      <a:defPPr>
        <a:defRPr lang="en-US"/>
      </a:defPPr>
      <a:lvl1pPr marL="0" algn="l" defTabSz="890900" rtl="0" eaLnBrk="1" latinLnBrk="0" hangingPunct="1">
        <a:defRPr sz="1754" kern="1200">
          <a:solidFill>
            <a:schemeClr val="tx1"/>
          </a:solidFill>
          <a:latin typeface="+mn-lt"/>
          <a:ea typeface="+mn-ea"/>
          <a:cs typeface="+mn-cs"/>
        </a:defRPr>
      </a:lvl1pPr>
      <a:lvl2pPr marL="445450" algn="l" defTabSz="890900" rtl="0" eaLnBrk="1" latinLnBrk="0" hangingPunct="1">
        <a:defRPr sz="1754" kern="1200">
          <a:solidFill>
            <a:schemeClr val="tx1"/>
          </a:solidFill>
          <a:latin typeface="+mn-lt"/>
          <a:ea typeface="+mn-ea"/>
          <a:cs typeface="+mn-cs"/>
        </a:defRPr>
      </a:lvl2pPr>
      <a:lvl3pPr marL="890900" algn="l" defTabSz="890900" rtl="0" eaLnBrk="1" latinLnBrk="0" hangingPunct="1">
        <a:defRPr sz="1754" kern="1200">
          <a:solidFill>
            <a:schemeClr val="tx1"/>
          </a:solidFill>
          <a:latin typeface="+mn-lt"/>
          <a:ea typeface="+mn-ea"/>
          <a:cs typeface="+mn-cs"/>
        </a:defRPr>
      </a:lvl3pPr>
      <a:lvl4pPr marL="1336350" algn="l" defTabSz="890900" rtl="0" eaLnBrk="1" latinLnBrk="0" hangingPunct="1">
        <a:defRPr sz="1754" kern="1200">
          <a:solidFill>
            <a:schemeClr val="tx1"/>
          </a:solidFill>
          <a:latin typeface="+mn-lt"/>
          <a:ea typeface="+mn-ea"/>
          <a:cs typeface="+mn-cs"/>
        </a:defRPr>
      </a:lvl4pPr>
      <a:lvl5pPr marL="1781800" algn="l" defTabSz="890900" rtl="0" eaLnBrk="1" latinLnBrk="0" hangingPunct="1">
        <a:defRPr sz="1754" kern="1200">
          <a:solidFill>
            <a:schemeClr val="tx1"/>
          </a:solidFill>
          <a:latin typeface="+mn-lt"/>
          <a:ea typeface="+mn-ea"/>
          <a:cs typeface="+mn-cs"/>
        </a:defRPr>
      </a:lvl5pPr>
      <a:lvl6pPr marL="2227250" algn="l" defTabSz="890900" rtl="0" eaLnBrk="1" latinLnBrk="0" hangingPunct="1">
        <a:defRPr sz="1754" kern="1200">
          <a:solidFill>
            <a:schemeClr val="tx1"/>
          </a:solidFill>
          <a:latin typeface="+mn-lt"/>
          <a:ea typeface="+mn-ea"/>
          <a:cs typeface="+mn-cs"/>
        </a:defRPr>
      </a:lvl6pPr>
      <a:lvl7pPr marL="2672700" algn="l" defTabSz="890900" rtl="0" eaLnBrk="1" latinLnBrk="0" hangingPunct="1">
        <a:defRPr sz="1754" kern="1200">
          <a:solidFill>
            <a:schemeClr val="tx1"/>
          </a:solidFill>
          <a:latin typeface="+mn-lt"/>
          <a:ea typeface="+mn-ea"/>
          <a:cs typeface="+mn-cs"/>
        </a:defRPr>
      </a:lvl7pPr>
      <a:lvl8pPr marL="3118150" algn="l" defTabSz="890900" rtl="0" eaLnBrk="1" latinLnBrk="0" hangingPunct="1">
        <a:defRPr sz="1754" kern="1200">
          <a:solidFill>
            <a:schemeClr val="tx1"/>
          </a:solidFill>
          <a:latin typeface="+mn-lt"/>
          <a:ea typeface="+mn-ea"/>
          <a:cs typeface="+mn-cs"/>
        </a:defRPr>
      </a:lvl8pPr>
      <a:lvl9pPr marL="3563600" algn="l" defTabSz="890900" rtl="0" eaLnBrk="1" latinLnBrk="0" hangingPunct="1">
        <a:defRPr sz="17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4.png"/><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5.xml"/><Relationship Id="rId18" Type="http://schemas.openxmlformats.org/officeDocument/2006/relationships/slide" Target="slide39.xml"/><Relationship Id="rId3" Type="http://schemas.openxmlformats.org/officeDocument/2006/relationships/slide" Target="slide6.xml"/><Relationship Id="rId7" Type="http://schemas.openxmlformats.org/officeDocument/2006/relationships/slide" Target="slide17.xml"/><Relationship Id="rId12" Type="http://schemas.openxmlformats.org/officeDocument/2006/relationships/slide" Target="slide27.xml"/><Relationship Id="rId17" Type="http://schemas.openxmlformats.org/officeDocument/2006/relationships/slide" Target="slide4.xml"/><Relationship Id="rId2" Type="http://schemas.openxmlformats.org/officeDocument/2006/relationships/notesSlide" Target="../notesSlides/notesSlide2.xml"/><Relationship Id="rId16" Type="http://schemas.openxmlformats.org/officeDocument/2006/relationships/slide" Target="slide3.xml"/><Relationship Id="rId1" Type="http://schemas.openxmlformats.org/officeDocument/2006/relationships/slideLayout" Target="../slideLayouts/slideLayout9.xml"/><Relationship Id="rId6" Type="http://schemas.openxmlformats.org/officeDocument/2006/relationships/slide" Target="slide16.xml"/><Relationship Id="rId11" Type="http://schemas.openxmlformats.org/officeDocument/2006/relationships/slide" Target="slide25.xml"/><Relationship Id="rId5" Type="http://schemas.openxmlformats.org/officeDocument/2006/relationships/slide" Target="slide13.xml"/><Relationship Id="rId15" Type="http://schemas.openxmlformats.org/officeDocument/2006/relationships/slide" Target="slide37.xml"/><Relationship Id="rId10" Type="http://schemas.openxmlformats.org/officeDocument/2006/relationships/slide" Target="slide31.xml"/><Relationship Id="rId4" Type="http://schemas.openxmlformats.org/officeDocument/2006/relationships/slide" Target="slide10.xml"/><Relationship Id="rId9" Type="http://schemas.openxmlformats.org/officeDocument/2006/relationships/slide" Target="slide19.xml"/><Relationship Id="rId14" Type="http://schemas.openxmlformats.org/officeDocument/2006/relationships/slide" Target="slide36.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hyperlink" Target="https://www.dragonboat.org.uk/the-bda/safeguard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hyperlink" Target="mailto:dbs_checks@thebda.org.uk?subject=DBS%20Check%20Certificate" TargetMode="External"/><Relationship Id="rId7" Type="http://schemas.openxmlformats.org/officeDocument/2006/relationships/hyperlink" Target="https://bda.azolve.com/Workbench.mvc/Show/3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bda.azolve.com/WidgetService.mvc/Download?file=~%2FStore%2F%2FRepository%2F26%2F105877%2F154%2FWelfare%20officer%20check%20V2.pdf" TargetMode="External"/><Relationship Id="rId5" Type="http://schemas.openxmlformats.org/officeDocument/2006/relationships/image" Target="../media/image45.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hyperlink" Target="mailto:crew_lists@thebda.org.uk"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7.xml"/><Relationship Id="rId1" Type="http://schemas.openxmlformats.org/officeDocument/2006/relationships/slideLayout" Target="../slideLayouts/slideLayout9.xml"/><Relationship Id="rId5" Type="http://schemas.openxmlformats.org/officeDocument/2006/relationships/slide" Target="slide16.xml"/><Relationship Id="rId4" Type="http://schemas.openxmlformats.org/officeDocument/2006/relationships/hyperlink" Target="https://www.dragonboat.org.uk/the-bda/coronaviruscovid-19/?fbclid=IwAR0_LVLYl_Zz_9nscpjgpwJrUD5m4-_tlVNayrO9u8teHqk2S_nbi24o0o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FC27-200C-498D-8353-166D7203446A}"/>
              </a:ext>
            </a:extLst>
          </p:cNvPr>
          <p:cNvSpPr>
            <a:spLocks noGrp="1"/>
          </p:cNvSpPr>
          <p:nvPr>
            <p:ph type="ctrTitle" idx="4294967295"/>
          </p:nvPr>
        </p:nvSpPr>
        <p:spPr>
          <a:xfrm>
            <a:off x="1484312" y="1527365"/>
            <a:ext cx="8910638" cy="1223962"/>
          </a:xfrm>
        </p:spPr>
        <p:txBody>
          <a:bodyPr anchor="ctr">
            <a:normAutofit fontScale="90000"/>
          </a:bodyPr>
          <a:lstStyle/>
          <a:p>
            <a:r>
              <a:rPr lang="en-US" b="1" dirty="0">
                <a:solidFill>
                  <a:srgbClr val="002F5B"/>
                </a:solidFill>
                <a:latin typeface="Century Gothic" panose="020B0502020202020204" pitchFamily="34" charset="0"/>
              </a:rPr>
              <a:t>Membership Platform</a:t>
            </a:r>
            <a:br>
              <a:rPr lang="en-US" b="1" dirty="0">
                <a:solidFill>
                  <a:srgbClr val="002F5B"/>
                </a:solidFill>
                <a:latin typeface="Century Gothic" panose="020B0502020202020204" pitchFamily="34" charset="0"/>
              </a:rPr>
            </a:br>
            <a:r>
              <a:rPr lang="en-US" b="1" dirty="0">
                <a:solidFill>
                  <a:srgbClr val="002F5B"/>
                </a:solidFill>
                <a:latin typeface="Century Gothic" panose="020B0502020202020204" pitchFamily="34" charset="0"/>
              </a:rPr>
              <a:t>Club Admin Help</a:t>
            </a:r>
            <a:endParaRPr lang="en-GB" b="1" dirty="0">
              <a:solidFill>
                <a:srgbClr val="002F5B"/>
              </a:solidFill>
              <a:latin typeface="Century Gothic" panose="020B0502020202020204" pitchFamily="34" charset="0"/>
            </a:endParaRPr>
          </a:p>
        </p:txBody>
      </p:sp>
      <p:pic>
        <p:nvPicPr>
          <p:cNvPr id="4" name="Picture 3" descr="https://www.dragonboat.org.uk/images/bda-full-logo.png">
            <a:extLst>
              <a:ext uri="{FF2B5EF4-FFF2-40B4-BE49-F238E27FC236}">
                <a16:creationId xmlns:a16="http://schemas.microsoft.com/office/drawing/2014/main" id="{D8837412-2519-4695-BACF-59034F08C254}"/>
              </a:ext>
            </a:extLst>
          </p:cNvPr>
          <p:cNvPicPr/>
          <p:nvPr/>
        </p:nvPicPr>
        <p:blipFill rotWithShape="1">
          <a:blip r:embed="rId3">
            <a:extLst>
              <a:ext uri="{28A0092B-C50C-407E-A947-70E740481C1C}">
                <a14:useLocalDpi xmlns:a14="http://schemas.microsoft.com/office/drawing/2010/main" val="0"/>
              </a:ext>
            </a:extLst>
          </a:blip>
          <a:srcRect b="4515"/>
          <a:stretch/>
        </p:blipFill>
        <p:spPr bwMode="auto">
          <a:xfrm>
            <a:off x="249737" y="4792671"/>
            <a:ext cx="3458275" cy="1688995"/>
          </a:xfrm>
          <a:prstGeom prst="rect">
            <a:avLst/>
          </a:prstGeom>
          <a:noFill/>
          <a:ln>
            <a:noFill/>
          </a:ln>
          <a:extLst>
            <a:ext uri="{53640926-AAD7-44D8-BBD7-CCE9431645EC}">
              <a14:shadowObscured xmlns:a14="http://schemas.microsoft.com/office/drawing/2010/main"/>
            </a:ext>
          </a:extLst>
        </p:spPr>
      </p:pic>
      <p:sp>
        <p:nvSpPr>
          <p:cNvPr id="5" name="Half Frame 4">
            <a:extLst>
              <a:ext uri="{FF2B5EF4-FFF2-40B4-BE49-F238E27FC236}">
                <a16:creationId xmlns:a16="http://schemas.microsoft.com/office/drawing/2014/main" id="{A9052A0D-F567-43D9-9553-8E3BDB33187B}"/>
              </a:ext>
            </a:extLst>
          </p:cNvPr>
          <p:cNvSpPr/>
          <p:nvPr/>
        </p:nvSpPr>
        <p:spPr>
          <a:xfrm>
            <a:off x="0" y="-21656"/>
            <a:ext cx="4033805" cy="3156891"/>
          </a:xfrm>
          <a:prstGeom prst="halfFrame">
            <a:avLst/>
          </a:prstGeom>
          <a:solidFill>
            <a:srgbClr val="D51C23"/>
          </a:solidFill>
          <a:ln w="317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4">
              <a:solidFill>
                <a:schemeClr val="tx1"/>
              </a:solidFill>
            </a:endParaRPr>
          </a:p>
        </p:txBody>
      </p:sp>
      <p:sp>
        <p:nvSpPr>
          <p:cNvPr id="44" name="Half Frame 43">
            <a:extLst>
              <a:ext uri="{FF2B5EF4-FFF2-40B4-BE49-F238E27FC236}">
                <a16:creationId xmlns:a16="http://schemas.microsoft.com/office/drawing/2014/main" id="{C3A4AF7E-D944-4C81-8743-C45BAEDE657E}"/>
              </a:ext>
            </a:extLst>
          </p:cNvPr>
          <p:cNvSpPr/>
          <p:nvPr/>
        </p:nvSpPr>
        <p:spPr>
          <a:xfrm rot="10800000">
            <a:off x="7846386" y="3701109"/>
            <a:ext cx="4032876" cy="3156891"/>
          </a:xfrm>
          <a:prstGeom prst="halfFrame">
            <a:avLst/>
          </a:prstGeom>
          <a:solidFill>
            <a:srgbClr val="D51C23"/>
          </a:solidFill>
          <a:ln w="317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4" dirty="0">
              <a:solidFill>
                <a:schemeClr val="tx1"/>
              </a:solidFill>
            </a:endParaRPr>
          </a:p>
        </p:txBody>
      </p:sp>
      <p:sp>
        <p:nvSpPr>
          <p:cNvPr id="3" name="TextBox 2">
            <a:extLst>
              <a:ext uri="{FF2B5EF4-FFF2-40B4-BE49-F238E27FC236}">
                <a16:creationId xmlns:a16="http://schemas.microsoft.com/office/drawing/2014/main" id="{6D9E4ECF-2E28-436D-AE4D-AECABE4BD4BA}"/>
              </a:ext>
            </a:extLst>
          </p:cNvPr>
          <p:cNvSpPr txBox="1"/>
          <p:nvPr/>
        </p:nvSpPr>
        <p:spPr>
          <a:xfrm>
            <a:off x="10029860" y="6611779"/>
            <a:ext cx="1338828" cy="246221"/>
          </a:xfrm>
          <a:prstGeom prst="rect">
            <a:avLst/>
          </a:prstGeom>
          <a:noFill/>
        </p:spPr>
        <p:txBody>
          <a:bodyPr wrap="none" rtlCol="0">
            <a:spAutoFit/>
          </a:bodyPr>
          <a:lstStyle/>
          <a:p>
            <a:r>
              <a:rPr lang="en-GB" sz="1000" i="1" dirty="0">
                <a:solidFill>
                  <a:schemeClr val="bg1"/>
                </a:solidFill>
              </a:rPr>
              <a:t>Version 08 – July 2021</a:t>
            </a:r>
          </a:p>
        </p:txBody>
      </p:sp>
      <p:sp>
        <p:nvSpPr>
          <p:cNvPr id="6" name="Slide Number Placeholder 5">
            <a:extLst>
              <a:ext uri="{FF2B5EF4-FFF2-40B4-BE49-F238E27FC236}">
                <a16:creationId xmlns:a16="http://schemas.microsoft.com/office/drawing/2014/main" id="{CCF15332-4269-4C6A-8762-7DCA9AF271D3}"/>
              </a:ext>
            </a:extLst>
          </p:cNvPr>
          <p:cNvSpPr>
            <a:spLocks noGrp="1"/>
          </p:cNvSpPr>
          <p:nvPr>
            <p:ph type="sldNum" sz="quarter" idx="12"/>
          </p:nvPr>
        </p:nvSpPr>
        <p:spPr>
          <a:xfrm>
            <a:off x="0" y="6481666"/>
            <a:ext cx="249737" cy="365125"/>
          </a:xfrm>
        </p:spPr>
        <p:txBody>
          <a:bodyPr/>
          <a:lstStyle/>
          <a:p>
            <a:fld id="{D801C4B4-FBB8-412B-9782-946C4FDE152E}" type="slidenum">
              <a:rPr lang="en-GB" smtClean="0"/>
              <a:t>1</a:t>
            </a:fld>
            <a:endParaRPr lang="en-GB" dirty="0"/>
          </a:p>
        </p:txBody>
      </p:sp>
    </p:spTree>
    <p:extLst>
      <p:ext uri="{BB962C8B-B14F-4D97-AF65-F5344CB8AC3E}">
        <p14:creationId xmlns:p14="http://schemas.microsoft.com/office/powerpoint/2010/main" val="2148881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118891-AD78-43B8-8903-B91995682E0F}"/>
              </a:ext>
            </a:extLst>
          </p:cNvPr>
          <p:cNvPicPr>
            <a:picLocks noChangeAspect="1"/>
          </p:cNvPicPr>
          <p:nvPr/>
        </p:nvPicPr>
        <p:blipFill>
          <a:blip r:embed="rId2"/>
          <a:stretch>
            <a:fillRect/>
          </a:stretch>
        </p:blipFill>
        <p:spPr>
          <a:xfrm>
            <a:off x="911988" y="809255"/>
            <a:ext cx="6740122" cy="3289410"/>
          </a:xfrm>
          <a:prstGeom prst="rect">
            <a:avLst/>
          </a:prstGeom>
        </p:spPr>
      </p:pic>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CLUB AFFILIATION</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0" name="Oval 29">
            <a:extLst>
              <a:ext uri="{FF2B5EF4-FFF2-40B4-BE49-F238E27FC236}">
                <a16:creationId xmlns:a16="http://schemas.microsoft.com/office/drawing/2014/main" id="{C131229C-8DBA-46BB-9BA4-CC01766F0C7C}"/>
              </a:ext>
            </a:extLst>
          </p:cNvPr>
          <p:cNvSpPr/>
          <p:nvPr/>
        </p:nvSpPr>
        <p:spPr>
          <a:xfrm>
            <a:off x="8043355" y="185818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1" y="1256461"/>
            <a:ext cx="2179251" cy="369332"/>
          </a:xfrm>
          <a:prstGeom prst="rect">
            <a:avLst/>
          </a:prstGeom>
          <a:noFill/>
        </p:spPr>
        <p:txBody>
          <a:bodyPr wrap="none" rtlCol="0">
            <a:spAutoFit/>
          </a:bodyPr>
          <a:lstStyle/>
          <a:p>
            <a:r>
              <a:rPr lang="en-US" dirty="0">
                <a:solidFill>
                  <a:srgbClr val="002F5B"/>
                </a:solidFill>
              </a:rPr>
              <a:t>Club Affiliation Menu</a:t>
            </a:r>
            <a:endParaRPr lang="en-GB" dirty="0">
              <a:solidFill>
                <a:srgbClr val="002F5B"/>
              </a:solidFill>
            </a:endParaRPr>
          </a:p>
        </p:txBody>
      </p:sp>
      <p:sp>
        <p:nvSpPr>
          <p:cNvPr id="36" name="TextBox 35">
            <a:extLst>
              <a:ext uri="{FF2B5EF4-FFF2-40B4-BE49-F238E27FC236}">
                <a16:creationId xmlns:a16="http://schemas.microsoft.com/office/drawing/2014/main" id="{9A97F877-31B6-4899-ACF7-CEEE476EFBC5}"/>
              </a:ext>
            </a:extLst>
          </p:cNvPr>
          <p:cNvSpPr txBox="1"/>
          <p:nvPr/>
        </p:nvSpPr>
        <p:spPr>
          <a:xfrm>
            <a:off x="7800128" y="3375966"/>
            <a:ext cx="3628634" cy="2800767"/>
          </a:xfrm>
          <a:prstGeom prst="rect">
            <a:avLst/>
          </a:prstGeom>
          <a:noFill/>
        </p:spPr>
        <p:txBody>
          <a:bodyPr wrap="square" rtlCol="0">
            <a:spAutoFit/>
          </a:bodyPr>
          <a:lstStyle/>
          <a:p>
            <a:r>
              <a:rPr lang="en-US" sz="1600" dirty="0">
                <a:solidFill>
                  <a:srgbClr val="D51C23"/>
                </a:solidFill>
              </a:rPr>
              <a:t>Club Affiliation</a:t>
            </a:r>
          </a:p>
          <a:p>
            <a:r>
              <a:rPr lang="en-US" sz="1600" dirty="0">
                <a:solidFill>
                  <a:srgbClr val="002F5B"/>
                </a:solidFill>
              </a:rPr>
              <a:t>This is where you will see your club membership of the BDA.  You will be able to renew the membership 30 days before it expires.  See the next slide for the types of membership available.</a:t>
            </a:r>
          </a:p>
          <a:p>
            <a:endParaRPr lang="en-US" sz="1600" dirty="0">
              <a:solidFill>
                <a:srgbClr val="002F5B"/>
              </a:solidFill>
            </a:endParaRPr>
          </a:p>
          <a:p>
            <a:r>
              <a:rPr lang="en-US" sz="1600" dirty="0">
                <a:solidFill>
                  <a:srgbClr val="D51C23"/>
                </a:solidFill>
              </a:rPr>
              <a:t>Associate Organisation Affiliation</a:t>
            </a:r>
          </a:p>
          <a:p>
            <a:r>
              <a:rPr lang="en-US" sz="1600" dirty="0">
                <a:solidFill>
                  <a:srgbClr val="002F5B"/>
                </a:solidFill>
              </a:rPr>
              <a:t>This is for watersports </a:t>
            </a:r>
            <a:r>
              <a:rPr lang="en-US" sz="1600">
                <a:solidFill>
                  <a:srgbClr val="002F5B"/>
                </a:solidFill>
              </a:rPr>
              <a:t>centres</a:t>
            </a:r>
            <a:r>
              <a:rPr lang="en-US" sz="1600" dirty="0">
                <a:solidFill>
                  <a:srgbClr val="002F5B"/>
                </a:solidFill>
              </a:rPr>
              <a:t> or similar organisations that want to affiliate to the BDA.</a:t>
            </a:r>
            <a:endParaRPr lang="en-GB" sz="1600" dirty="0">
              <a:solidFill>
                <a:srgbClr val="002F5B"/>
              </a:solidFill>
            </a:endParaRPr>
          </a:p>
        </p:txBody>
      </p:sp>
      <p:sp>
        <p:nvSpPr>
          <p:cNvPr id="39" name="Rectangle 38">
            <a:extLst>
              <a:ext uri="{FF2B5EF4-FFF2-40B4-BE49-F238E27FC236}">
                <a16:creationId xmlns:a16="http://schemas.microsoft.com/office/drawing/2014/main" id="{D5E63D69-2272-4AE4-8C2B-1C11F24C3F8E}"/>
              </a:ext>
            </a:extLst>
          </p:cNvPr>
          <p:cNvSpPr/>
          <p:nvPr/>
        </p:nvSpPr>
        <p:spPr>
          <a:xfrm>
            <a:off x="4141516" y="1235341"/>
            <a:ext cx="1134677" cy="463594"/>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1976310" cy="369332"/>
          </a:xfrm>
          <a:prstGeom prst="rect">
            <a:avLst/>
          </a:prstGeom>
          <a:noFill/>
        </p:spPr>
        <p:txBody>
          <a:bodyPr wrap="none" rtlCol="0">
            <a:spAutoFit/>
          </a:bodyPr>
          <a:lstStyle/>
          <a:p>
            <a:r>
              <a:rPr lang="en-US" dirty="0">
                <a:solidFill>
                  <a:srgbClr val="961D74"/>
                </a:solidFill>
              </a:rPr>
              <a:t>CLUB AFFILIATIONS</a:t>
            </a:r>
            <a:endParaRPr lang="en-GB" dirty="0">
              <a:solidFill>
                <a:srgbClr val="961D74"/>
              </a:solidFill>
            </a:endParaRPr>
          </a:p>
        </p:txBody>
      </p:sp>
      <p:sp>
        <p:nvSpPr>
          <p:cNvPr id="42" name="Oval 41">
            <a:extLst>
              <a:ext uri="{FF2B5EF4-FFF2-40B4-BE49-F238E27FC236}">
                <a16:creationId xmlns:a16="http://schemas.microsoft.com/office/drawing/2014/main" id="{2CCD68ED-F141-4A2C-8222-14B0B721D247}"/>
              </a:ext>
            </a:extLst>
          </p:cNvPr>
          <p:cNvSpPr/>
          <p:nvPr/>
        </p:nvSpPr>
        <p:spPr>
          <a:xfrm>
            <a:off x="5103519" y="612005"/>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44" name="Rectangle 43">
            <a:extLst>
              <a:ext uri="{FF2B5EF4-FFF2-40B4-BE49-F238E27FC236}">
                <a16:creationId xmlns:a16="http://schemas.microsoft.com/office/drawing/2014/main" id="{9CB728D4-D42A-443F-9F7E-001B0D8E2D85}"/>
              </a:ext>
            </a:extLst>
          </p:cNvPr>
          <p:cNvSpPr/>
          <p:nvPr/>
        </p:nvSpPr>
        <p:spPr>
          <a:xfrm>
            <a:off x="1157965" y="2114014"/>
            <a:ext cx="3069789" cy="1177825"/>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F26E8825-386D-4BED-8D9E-BADDA652CFF0}"/>
              </a:ext>
            </a:extLst>
          </p:cNvPr>
          <p:cNvPicPr>
            <a:picLocks noChangeAspect="1"/>
          </p:cNvPicPr>
          <p:nvPr/>
        </p:nvPicPr>
        <p:blipFill rotWithShape="1">
          <a:blip r:embed="rId3"/>
          <a:srcRect l="23310" r="3221"/>
          <a:stretch/>
        </p:blipFill>
        <p:spPr>
          <a:xfrm>
            <a:off x="911988" y="3662984"/>
            <a:ext cx="6467758" cy="2911386"/>
          </a:xfrm>
          <a:prstGeom prst="rect">
            <a:avLst/>
          </a:prstGeom>
        </p:spPr>
      </p:pic>
      <p:sp>
        <p:nvSpPr>
          <p:cNvPr id="18" name="TextBox 17">
            <a:extLst>
              <a:ext uri="{FF2B5EF4-FFF2-40B4-BE49-F238E27FC236}">
                <a16:creationId xmlns:a16="http://schemas.microsoft.com/office/drawing/2014/main" id="{E2B8FE5D-BD94-48B4-929B-C9C97E767F81}"/>
              </a:ext>
            </a:extLst>
          </p:cNvPr>
          <p:cNvSpPr txBox="1"/>
          <p:nvPr/>
        </p:nvSpPr>
        <p:spPr>
          <a:xfrm>
            <a:off x="8444341" y="1798942"/>
            <a:ext cx="1833259" cy="369332"/>
          </a:xfrm>
          <a:prstGeom prst="rect">
            <a:avLst/>
          </a:prstGeom>
          <a:noFill/>
        </p:spPr>
        <p:txBody>
          <a:bodyPr wrap="none" rtlCol="0">
            <a:spAutoFit/>
          </a:bodyPr>
          <a:lstStyle/>
          <a:p>
            <a:r>
              <a:rPr lang="en-US" dirty="0">
                <a:solidFill>
                  <a:srgbClr val="002F5B"/>
                </a:solidFill>
              </a:rPr>
              <a:t>Membership Paid</a:t>
            </a:r>
            <a:endParaRPr lang="en-GB" dirty="0">
              <a:solidFill>
                <a:srgbClr val="002F5B"/>
              </a:solidFill>
            </a:endParaRPr>
          </a:p>
        </p:txBody>
      </p:sp>
      <p:sp>
        <p:nvSpPr>
          <p:cNvPr id="21" name="Oval 20">
            <a:extLst>
              <a:ext uri="{FF2B5EF4-FFF2-40B4-BE49-F238E27FC236}">
                <a16:creationId xmlns:a16="http://schemas.microsoft.com/office/drawing/2014/main" id="{A828F88D-BC4B-478F-8401-46F2B521CF6B}"/>
              </a:ext>
            </a:extLst>
          </p:cNvPr>
          <p:cNvSpPr/>
          <p:nvPr/>
        </p:nvSpPr>
        <p:spPr>
          <a:xfrm>
            <a:off x="8043355" y="2410841"/>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22" name="TextBox 21">
            <a:extLst>
              <a:ext uri="{FF2B5EF4-FFF2-40B4-BE49-F238E27FC236}">
                <a16:creationId xmlns:a16="http://schemas.microsoft.com/office/drawing/2014/main" id="{538F8AC0-6E1D-4464-937E-74705A434541}"/>
              </a:ext>
            </a:extLst>
          </p:cNvPr>
          <p:cNvSpPr txBox="1"/>
          <p:nvPr/>
        </p:nvSpPr>
        <p:spPr>
          <a:xfrm>
            <a:off x="8444341" y="2341423"/>
            <a:ext cx="2206758" cy="369332"/>
          </a:xfrm>
          <a:prstGeom prst="rect">
            <a:avLst/>
          </a:prstGeom>
          <a:noFill/>
        </p:spPr>
        <p:txBody>
          <a:bodyPr wrap="none" rtlCol="0">
            <a:spAutoFit/>
          </a:bodyPr>
          <a:lstStyle/>
          <a:p>
            <a:r>
              <a:rPr lang="en-US" dirty="0">
                <a:solidFill>
                  <a:srgbClr val="002F5B"/>
                </a:solidFill>
              </a:rPr>
              <a:t>Membership not Paid</a:t>
            </a:r>
            <a:endParaRPr lang="en-GB" dirty="0">
              <a:solidFill>
                <a:srgbClr val="002F5B"/>
              </a:solidFill>
            </a:endParaRPr>
          </a:p>
        </p:txBody>
      </p:sp>
      <p:sp>
        <p:nvSpPr>
          <p:cNvPr id="23" name="Rectangle 22">
            <a:extLst>
              <a:ext uri="{FF2B5EF4-FFF2-40B4-BE49-F238E27FC236}">
                <a16:creationId xmlns:a16="http://schemas.microsoft.com/office/drawing/2014/main" id="{A3B2B7FE-F1F4-4EF5-92F5-B114EF71118B}"/>
              </a:ext>
            </a:extLst>
          </p:cNvPr>
          <p:cNvSpPr/>
          <p:nvPr/>
        </p:nvSpPr>
        <p:spPr>
          <a:xfrm>
            <a:off x="1157964" y="5033746"/>
            <a:ext cx="3069789" cy="1177825"/>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EE79592C-FF9E-434F-8E98-0430F445C24A}"/>
              </a:ext>
            </a:extLst>
          </p:cNvPr>
          <p:cNvSpPr/>
          <p:nvPr/>
        </p:nvSpPr>
        <p:spPr>
          <a:xfrm>
            <a:off x="2781660" y="2443814"/>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25" name="Oval 24">
            <a:extLst>
              <a:ext uri="{FF2B5EF4-FFF2-40B4-BE49-F238E27FC236}">
                <a16:creationId xmlns:a16="http://schemas.microsoft.com/office/drawing/2014/main" id="{89D884EF-4967-48E0-8FD1-FCF29B50830F}"/>
              </a:ext>
            </a:extLst>
          </p:cNvPr>
          <p:cNvSpPr/>
          <p:nvPr/>
        </p:nvSpPr>
        <p:spPr>
          <a:xfrm>
            <a:off x="2781659" y="5257155"/>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19" name="Oval 18">
            <a:extLst>
              <a:ext uri="{FF2B5EF4-FFF2-40B4-BE49-F238E27FC236}">
                <a16:creationId xmlns:a16="http://schemas.microsoft.com/office/drawing/2014/main" id="{FCE54A65-1CE0-45DA-8DD6-1E07490E7087}"/>
              </a:ext>
            </a:extLst>
          </p:cNvPr>
          <p:cNvSpPr/>
          <p:nvPr/>
        </p:nvSpPr>
        <p:spPr>
          <a:xfrm>
            <a:off x="8043355" y="2940656"/>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GB" sz="1050" dirty="0"/>
          </a:p>
        </p:txBody>
      </p:sp>
      <p:sp>
        <p:nvSpPr>
          <p:cNvPr id="20" name="TextBox 19">
            <a:extLst>
              <a:ext uri="{FF2B5EF4-FFF2-40B4-BE49-F238E27FC236}">
                <a16:creationId xmlns:a16="http://schemas.microsoft.com/office/drawing/2014/main" id="{022769A5-2FE4-4917-B18B-32A886373D51}"/>
              </a:ext>
            </a:extLst>
          </p:cNvPr>
          <p:cNvSpPr txBox="1"/>
          <p:nvPr/>
        </p:nvSpPr>
        <p:spPr>
          <a:xfrm>
            <a:off x="8445741" y="2883904"/>
            <a:ext cx="2925353" cy="369332"/>
          </a:xfrm>
          <a:prstGeom prst="rect">
            <a:avLst/>
          </a:prstGeom>
          <a:noFill/>
        </p:spPr>
        <p:txBody>
          <a:bodyPr wrap="none" rtlCol="0">
            <a:spAutoFit/>
          </a:bodyPr>
          <a:lstStyle/>
          <a:p>
            <a:r>
              <a:rPr lang="en-US" dirty="0">
                <a:solidFill>
                  <a:srgbClr val="002F5B"/>
                </a:solidFill>
              </a:rPr>
              <a:t>Click to take out membership</a:t>
            </a:r>
            <a:endParaRPr lang="en-GB" dirty="0">
              <a:solidFill>
                <a:srgbClr val="002F5B"/>
              </a:solidFill>
            </a:endParaRPr>
          </a:p>
        </p:txBody>
      </p:sp>
      <p:sp>
        <p:nvSpPr>
          <p:cNvPr id="3" name="Slide Number Placeholder 2">
            <a:extLst>
              <a:ext uri="{FF2B5EF4-FFF2-40B4-BE49-F238E27FC236}">
                <a16:creationId xmlns:a16="http://schemas.microsoft.com/office/drawing/2014/main" id="{8EB6D4E2-7373-4945-8A2A-FFF95CEC9DD4}"/>
              </a:ext>
            </a:extLst>
          </p:cNvPr>
          <p:cNvSpPr>
            <a:spLocks noGrp="1"/>
          </p:cNvSpPr>
          <p:nvPr>
            <p:ph type="sldNum" sz="quarter" idx="4"/>
          </p:nvPr>
        </p:nvSpPr>
        <p:spPr/>
        <p:txBody>
          <a:bodyPr/>
          <a:lstStyle/>
          <a:p>
            <a:fld id="{D801C4B4-FBB8-412B-9782-946C4FDE152E}" type="slidenum">
              <a:rPr lang="en-GB" smtClean="0"/>
              <a:t>10</a:t>
            </a:fld>
            <a:endParaRPr lang="en-GB"/>
          </a:p>
        </p:txBody>
      </p:sp>
    </p:spTree>
    <p:extLst>
      <p:ext uri="{BB962C8B-B14F-4D97-AF65-F5344CB8AC3E}">
        <p14:creationId xmlns:p14="http://schemas.microsoft.com/office/powerpoint/2010/main" val="2536262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CLUB MEMBERSHIP TYPES</a:t>
            </a:r>
            <a:endParaRPr lang="en-GB" dirty="0"/>
          </a:p>
        </p:txBody>
      </p:sp>
      <p:sp>
        <p:nvSpPr>
          <p:cNvPr id="3" name="Slide Number Placeholder 2">
            <a:extLst>
              <a:ext uri="{FF2B5EF4-FFF2-40B4-BE49-F238E27FC236}">
                <a16:creationId xmlns:a16="http://schemas.microsoft.com/office/drawing/2014/main" id="{DBFA35EA-143A-401D-B99C-CF8748584333}"/>
              </a:ext>
            </a:extLst>
          </p:cNvPr>
          <p:cNvSpPr>
            <a:spLocks noGrp="1"/>
          </p:cNvSpPr>
          <p:nvPr>
            <p:ph type="sldNum" sz="quarter" idx="4"/>
          </p:nvPr>
        </p:nvSpPr>
        <p:spPr/>
        <p:txBody>
          <a:bodyPr/>
          <a:lstStyle/>
          <a:p>
            <a:fld id="{D801C4B4-FBB8-412B-9782-946C4FDE152E}" type="slidenum">
              <a:rPr lang="en-GB" smtClean="0"/>
              <a:t>11</a:t>
            </a:fld>
            <a:endParaRPr lang="en-GB"/>
          </a:p>
        </p:txBody>
      </p:sp>
      <p:pic>
        <p:nvPicPr>
          <p:cNvPr id="6" name="Picture 5">
            <a:extLst>
              <a:ext uri="{FF2B5EF4-FFF2-40B4-BE49-F238E27FC236}">
                <a16:creationId xmlns:a16="http://schemas.microsoft.com/office/drawing/2014/main" id="{E0B809BB-804C-4A2B-8082-3EC9072B3699}"/>
              </a:ext>
            </a:extLst>
          </p:cNvPr>
          <p:cNvPicPr>
            <a:picLocks noChangeAspect="1"/>
          </p:cNvPicPr>
          <p:nvPr/>
        </p:nvPicPr>
        <p:blipFill>
          <a:blip r:embed="rId2"/>
          <a:stretch>
            <a:fillRect/>
          </a:stretch>
        </p:blipFill>
        <p:spPr>
          <a:xfrm>
            <a:off x="749785" y="395950"/>
            <a:ext cx="3320410" cy="4549534"/>
          </a:xfrm>
          <a:prstGeom prst="rect">
            <a:avLst/>
          </a:prstGeom>
        </p:spPr>
      </p:pic>
      <p:pic>
        <p:nvPicPr>
          <p:cNvPr id="8" name="Picture 7">
            <a:extLst>
              <a:ext uri="{FF2B5EF4-FFF2-40B4-BE49-F238E27FC236}">
                <a16:creationId xmlns:a16="http://schemas.microsoft.com/office/drawing/2014/main" id="{594373AF-5F4F-4BC4-94C3-429E7CA11216}"/>
              </a:ext>
            </a:extLst>
          </p:cNvPr>
          <p:cNvPicPr>
            <a:picLocks noChangeAspect="1"/>
          </p:cNvPicPr>
          <p:nvPr/>
        </p:nvPicPr>
        <p:blipFill>
          <a:blip r:embed="rId3"/>
          <a:stretch>
            <a:fillRect/>
          </a:stretch>
        </p:blipFill>
        <p:spPr>
          <a:xfrm>
            <a:off x="4502459" y="395950"/>
            <a:ext cx="3332810" cy="4549534"/>
          </a:xfrm>
          <a:prstGeom prst="rect">
            <a:avLst/>
          </a:prstGeom>
        </p:spPr>
      </p:pic>
    </p:spTree>
    <p:extLst>
      <p:ext uri="{BB962C8B-B14F-4D97-AF65-F5344CB8AC3E}">
        <p14:creationId xmlns:p14="http://schemas.microsoft.com/office/powerpoint/2010/main" val="789949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904F95-6288-4EA5-9F9E-4E1C1270126F}"/>
              </a:ext>
            </a:extLst>
          </p:cNvPr>
          <p:cNvPicPr>
            <a:picLocks noChangeAspect="1"/>
          </p:cNvPicPr>
          <p:nvPr/>
        </p:nvPicPr>
        <p:blipFill>
          <a:blip r:embed="rId3"/>
          <a:stretch>
            <a:fillRect/>
          </a:stretch>
        </p:blipFill>
        <p:spPr>
          <a:xfrm>
            <a:off x="879286" y="746143"/>
            <a:ext cx="6752407" cy="4839845"/>
          </a:xfrm>
          <a:prstGeom prst="rect">
            <a:avLst/>
          </a:prstGeom>
        </p:spPr>
      </p:pic>
      <p:sp>
        <p:nvSpPr>
          <p:cNvPr id="17" name="Rectangle 16">
            <a:extLst>
              <a:ext uri="{FF2B5EF4-FFF2-40B4-BE49-F238E27FC236}">
                <a16:creationId xmlns:a16="http://schemas.microsoft.com/office/drawing/2014/main" id="{92F52884-AEB6-4587-B9D0-453F5A6C9A55}"/>
              </a:ext>
            </a:extLst>
          </p:cNvPr>
          <p:cNvSpPr/>
          <p:nvPr/>
        </p:nvSpPr>
        <p:spPr>
          <a:xfrm>
            <a:off x="2534012" y="2939566"/>
            <a:ext cx="4989418" cy="2646422"/>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CLUB MEMBERS OVERVIEW</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38812"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0" name="Oval 29">
            <a:extLst>
              <a:ext uri="{FF2B5EF4-FFF2-40B4-BE49-F238E27FC236}">
                <a16:creationId xmlns:a16="http://schemas.microsoft.com/office/drawing/2014/main" id="{C131229C-8DBA-46BB-9BA4-CC01766F0C7C}"/>
              </a:ext>
            </a:extLst>
          </p:cNvPr>
          <p:cNvSpPr/>
          <p:nvPr/>
        </p:nvSpPr>
        <p:spPr>
          <a:xfrm>
            <a:off x="8038812" y="1767870"/>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1" y="1235341"/>
            <a:ext cx="2057358" cy="369332"/>
          </a:xfrm>
          <a:prstGeom prst="rect">
            <a:avLst/>
          </a:prstGeom>
          <a:noFill/>
        </p:spPr>
        <p:txBody>
          <a:bodyPr wrap="none" rtlCol="0">
            <a:spAutoFit/>
          </a:bodyPr>
          <a:lstStyle/>
          <a:p>
            <a:r>
              <a:rPr lang="en-US" dirty="0">
                <a:solidFill>
                  <a:srgbClr val="002F5B"/>
                </a:solidFill>
              </a:rPr>
              <a:t>Club Members Page</a:t>
            </a:r>
            <a:endParaRPr lang="en-GB" dirty="0">
              <a:solidFill>
                <a:srgbClr val="002F5B"/>
              </a:solidFill>
            </a:endParaRPr>
          </a:p>
        </p:txBody>
      </p:sp>
      <p:sp>
        <p:nvSpPr>
          <p:cNvPr id="33" name="TextBox 32">
            <a:extLst>
              <a:ext uri="{FF2B5EF4-FFF2-40B4-BE49-F238E27FC236}">
                <a16:creationId xmlns:a16="http://schemas.microsoft.com/office/drawing/2014/main" id="{6F15A8B1-6CD7-40FC-A44D-05039C2E44A6}"/>
              </a:ext>
            </a:extLst>
          </p:cNvPr>
          <p:cNvSpPr txBox="1"/>
          <p:nvPr/>
        </p:nvSpPr>
        <p:spPr>
          <a:xfrm>
            <a:off x="8444341" y="1720274"/>
            <a:ext cx="1364541" cy="369332"/>
          </a:xfrm>
          <a:prstGeom prst="rect">
            <a:avLst/>
          </a:prstGeom>
          <a:noFill/>
        </p:spPr>
        <p:txBody>
          <a:bodyPr wrap="none" rtlCol="0">
            <a:spAutoFit/>
          </a:bodyPr>
          <a:lstStyle/>
          <a:p>
            <a:r>
              <a:rPr lang="en-US" dirty="0">
                <a:solidFill>
                  <a:srgbClr val="002F5B"/>
                </a:solidFill>
              </a:rPr>
              <a:t>Click to filter</a:t>
            </a:r>
            <a:endParaRPr lang="en-GB" dirty="0">
              <a:solidFill>
                <a:srgbClr val="002F5B"/>
              </a:solidFill>
            </a:endParaRPr>
          </a:p>
        </p:txBody>
      </p:sp>
      <p:sp>
        <p:nvSpPr>
          <p:cNvPr id="36" name="TextBox 35">
            <a:extLst>
              <a:ext uri="{FF2B5EF4-FFF2-40B4-BE49-F238E27FC236}">
                <a16:creationId xmlns:a16="http://schemas.microsoft.com/office/drawing/2014/main" id="{9A97F877-31B6-4899-ACF7-CEEE476EFBC5}"/>
              </a:ext>
            </a:extLst>
          </p:cNvPr>
          <p:cNvSpPr txBox="1"/>
          <p:nvPr/>
        </p:nvSpPr>
        <p:spPr>
          <a:xfrm>
            <a:off x="7800127" y="3375966"/>
            <a:ext cx="4079135" cy="3539430"/>
          </a:xfrm>
          <a:prstGeom prst="rect">
            <a:avLst/>
          </a:prstGeom>
          <a:noFill/>
        </p:spPr>
        <p:txBody>
          <a:bodyPr wrap="square" rtlCol="0">
            <a:spAutoFit/>
          </a:bodyPr>
          <a:lstStyle/>
          <a:p>
            <a:r>
              <a:rPr lang="en-US" sz="1400" dirty="0">
                <a:solidFill>
                  <a:srgbClr val="D51C23"/>
                </a:solidFill>
              </a:rPr>
              <a:t>Club Members</a:t>
            </a:r>
          </a:p>
          <a:p>
            <a:r>
              <a:rPr lang="en-US" sz="1400" dirty="0">
                <a:solidFill>
                  <a:srgbClr val="002F5B"/>
                </a:solidFill>
              </a:rPr>
              <a:t>This is where most of your club admin will be done from.  For your members you can:-</a:t>
            </a:r>
          </a:p>
          <a:p>
            <a:pPr marL="285750" indent="-285750">
              <a:buFont typeface="Arial" panose="020B0604020202020204" pitchFamily="34" charset="0"/>
              <a:buChar char="•"/>
            </a:pPr>
            <a:r>
              <a:rPr lang="en-US" sz="1400" dirty="0">
                <a:solidFill>
                  <a:srgbClr val="002F5B"/>
                </a:solidFill>
              </a:rPr>
              <a:t>Change their details</a:t>
            </a:r>
          </a:p>
          <a:p>
            <a:pPr marL="285750" indent="-285750">
              <a:buFont typeface="Arial" panose="020B0604020202020204" pitchFamily="34" charset="0"/>
              <a:buChar char="•"/>
            </a:pPr>
            <a:r>
              <a:rPr lang="en-US" sz="1400" dirty="0">
                <a:solidFill>
                  <a:srgbClr val="002F5B"/>
                </a:solidFill>
              </a:rPr>
              <a:t>See their BDA membership status</a:t>
            </a:r>
          </a:p>
          <a:p>
            <a:pPr marL="285750" indent="-285750">
              <a:buFont typeface="Arial" panose="020B0604020202020204" pitchFamily="34" charset="0"/>
              <a:buChar char="•"/>
            </a:pPr>
            <a:r>
              <a:rPr lang="en-US" sz="1400" dirty="0">
                <a:solidFill>
                  <a:srgbClr val="002F5B"/>
                </a:solidFill>
              </a:rPr>
              <a:t>Buy and renew BDA membership</a:t>
            </a:r>
          </a:p>
          <a:p>
            <a:pPr marL="285750" indent="-285750">
              <a:buFont typeface="Arial" panose="020B0604020202020204" pitchFamily="34" charset="0"/>
              <a:buChar char="•"/>
            </a:pPr>
            <a:r>
              <a:rPr lang="en-US" sz="1400" dirty="0">
                <a:solidFill>
                  <a:srgbClr val="002F5B"/>
                </a:solidFill>
              </a:rPr>
              <a:t>Ask them to join your  club</a:t>
            </a:r>
          </a:p>
          <a:p>
            <a:pPr marL="285750" indent="-285750">
              <a:buFont typeface="Arial" panose="020B0604020202020204" pitchFamily="34" charset="0"/>
              <a:buChar char="•"/>
            </a:pPr>
            <a:r>
              <a:rPr lang="en-US" sz="1400" dirty="0">
                <a:solidFill>
                  <a:srgbClr val="002F5B"/>
                </a:solidFill>
              </a:rPr>
              <a:t>Remove from your club</a:t>
            </a:r>
          </a:p>
          <a:p>
            <a:pPr marL="285750" indent="-285750">
              <a:buFont typeface="Arial" panose="020B0604020202020204" pitchFamily="34" charset="0"/>
              <a:buChar char="•"/>
            </a:pPr>
            <a:r>
              <a:rPr lang="en-US" sz="1400" dirty="0">
                <a:solidFill>
                  <a:srgbClr val="002F5B"/>
                </a:solidFill>
              </a:rPr>
              <a:t>Add a qualification</a:t>
            </a:r>
          </a:p>
          <a:p>
            <a:pPr marL="285750" indent="-285750">
              <a:buFont typeface="Arial" panose="020B0604020202020204" pitchFamily="34" charset="0"/>
              <a:buChar char="•"/>
            </a:pPr>
            <a:r>
              <a:rPr lang="en-US" sz="1400" dirty="0">
                <a:solidFill>
                  <a:srgbClr val="002F5B"/>
                </a:solidFill>
              </a:rPr>
              <a:t>Add a credential</a:t>
            </a:r>
          </a:p>
          <a:p>
            <a:pPr marL="285750" indent="-285750">
              <a:buFont typeface="Arial" panose="020B0604020202020204" pitchFamily="34" charset="0"/>
              <a:buChar char="•"/>
            </a:pPr>
            <a:r>
              <a:rPr lang="en-US" sz="1400" dirty="0">
                <a:solidFill>
                  <a:srgbClr val="002F5B"/>
                </a:solidFill>
              </a:rPr>
              <a:t>Assign a club role such as treasurer</a:t>
            </a:r>
          </a:p>
          <a:p>
            <a:r>
              <a:rPr lang="en-US" sz="1400" dirty="0">
                <a:solidFill>
                  <a:srgbClr val="002F5B"/>
                </a:solidFill>
              </a:rPr>
              <a:t>You can also ask existing BDA members to join your club and add new members to your club if they have not yet registered on the system.  If you invite a BDA member to join your club they will be sent an email and asked to </a:t>
            </a:r>
            <a:r>
              <a:rPr lang="en-US" sz="1400">
                <a:solidFill>
                  <a:srgbClr val="002F5B"/>
                </a:solidFill>
              </a:rPr>
              <a:t>confirm.</a:t>
            </a:r>
            <a:endParaRPr lang="en-GB" sz="1400" dirty="0">
              <a:solidFill>
                <a:srgbClr val="002F5B"/>
              </a:solidFill>
            </a:endParaRPr>
          </a:p>
        </p:txBody>
      </p:sp>
      <p:sp>
        <p:nvSpPr>
          <p:cNvPr id="39" name="Rectangle 38">
            <a:extLst>
              <a:ext uri="{FF2B5EF4-FFF2-40B4-BE49-F238E27FC236}">
                <a16:creationId xmlns:a16="http://schemas.microsoft.com/office/drawing/2014/main" id="{D5E63D69-2272-4AE4-8C2B-1C11F24C3F8E}"/>
              </a:ext>
            </a:extLst>
          </p:cNvPr>
          <p:cNvSpPr/>
          <p:nvPr/>
        </p:nvSpPr>
        <p:spPr>
          <a:xfrm>
            <a:off x="4046899" y="1030703"/>
            <a:ext cx="910693" cy="333532"/>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1697965" cy="369332"/>
          </a:xfrm>
          <a:prstGeom prst="rect">
            <a:avLst/>
          </a:prstGeom>
          <a:noFill/>
        </p:spPr>
        <p:txBody>
          <a:bodyPr wrap="none" rtlCol="0">
            <a:spAutoFit/>
          </a:bodyPr>
          <a:lstStyle/>
          <a:p>
            <a:r>
              <a:rPr lang="en-US" dirty="0">
                <a:solidFill>
                  <a:srgbClr val="961D74"/>
                </a:solidFill>
              </a:rPr>
              <a:t>CLUB MEMBERS</a:t>
            </a:r>
            <a:endParaRPr lang="en-GB" dirty="0">
              <a:solidFill>
                <a:srgbClr val="961D74"/>
              </a:solidFill>
            </a:endParaRPr>
          </a:p>
        </p:txBody>
      </p:sp>
      <p:sp>
        <p:nvSpPr>
          <p:cNvPr id="42" name="Oval 41">
            <a:extLst>
              <a:ext uri="{FF2B5EF4-FFF2-40B4-BE49-F238E27FC236}">
                <a16:creationId xmlns:a16="http://schemas.microsoft.com/office/drawing/2014/main" id="{2CCD68ED-F141-4A2C-8222-14B0B721D247}"/>
              </a:ext>
            </a:extLst>
          </p:cNvPr>
          <p:cNvSpPr/>
          <p:nvPr/>
        </p:nvSpPr>
        <p:spPr>
          <a:xfrm>
            <a:off x="4277024" y="41261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43" name="Oval 42">
            <a:extLst>
              <a:ext uri="{FF2B5EF4-FFF2-40B4-BE49-F238E27FC236}">
                <a16:creationId xmlns:a16="http://schemas.microsoft.com/office/drawing/2014/main" id="{97D2E788-3C76-4807-9CE5-D41C71F04681}"/>
              </a:ext>
            </a:extLst>
          </p:cNvPr>
          <p:cNvSpPr/>
          <p:nvPr/>
        </p:nvSpPr>
        <p:spPr>
          <a:xfrm>
            <a:off x="3361654" y="4847136"/>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44" name="Rectangle 43">
            <a:extLst>
              <a:ext uri="{FF2B5EF4-FFF2-40B4-BE49-F238E27FC236}">
                <a16:creationId xmlns:a16="http://schemas.microsoft.com/office/drawing/2014/main" id="{9CB728D4-D42A-443F-9F7E-001B0D8E2D85}"/>
              </a:ext>
            </a:extLst>
          </p:cNvPr>
          <p:cNvSpPr/>
          <p:nvPr/>
        </p:nvSpPr>
        <p:spPr>
          <a:xfrm>
            <a:off x="2534012" y="2062889"/>
            <a:ext cx="2246218" cy="671257"/>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EF56C08-B61A-4754-8FEE-3CCAE799C83C}"/>
              </a:ext>
            </a:extLst>
          </p:cNvPr>
          <p:cNvSpPr/>
          <p:nvPr/>
        </p:nvSpPr>
        <p:spPr>
          <a:xfrm>
            <a:off x="4935834" y="2103050"/>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19" name="Rectangle 18">
            <a:extLst>
              <a:ext uri="{FF2B5EF4-FFF2-40B4-BE49-F238E27FC236}">
                <a16:creationId xmlns:a16="http://schemas.microsoft.com/office/drawing/2014/main" id="{0D07903F-8670-4E24-A525-561C1B1076E9}"/>
              </a:ext>
            </a:extLst>
          </p:cNvPr>
          <p:cNvSpPr/>
          <p:nvPr/>
        </p:nvSpPr>
        <p:spPr>
          <a:xfrm>
            <a:off x="5526767" y="1655674"/>
            <a:ext cx="1996663" cy="333532"/>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750BC0C5-E880-40FB-AA7A-2C0551EF3EA8}"/>
              </a:ext>
            </a:extLst>
          </p:cNvPr>
          <p:cNvSpPr/>
          <p:nvPr/>
        </p:nvSpPr>
        <p:spPr>
          <a:xfrm>
            <a:off x="6325962" y="1899159"/>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sp>
        <p:nvSpPr>
          <p:cNvPr id="21" name="Oval 20">
            <a:extLst>
              <a:ext uri="{FF2B5EF4-FFF2-40B4-BE49-F238E27FC236}">
                <a16:creationId xmlns:a16="http://schemas.microsoft.com/office/drawing/2014/main" id="{62B8EEA0-5C29-487D-BE3C-92F1664CD81B}"/>
              </a:ext>
            </a:extLst>
          </p:cNvPr>
          <p:cNvSpPr/>
          <p:nvPr/>
        </p:nvSpPr>
        <p:spPr>
          <a:xfrm>
            <a:off x="8038812" y="224364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22" name="Oval 21">
            <a:extLst>
              <a:ext uri="{FF2B5EF4-FFF2-40B4-BE49-F238E27FC236}">
                <a16:creationId xmlns:a16="http://schemas.microsoft.com/office/drawing/2014/main" id="{35DFDBE5-940D-44FB-8D7C-1795E6B1A1C7}"/>
              </a:ext>
            </a:extLst>
          </p:cNvPr>
          <p:cNvSpPr/>
          <p:nvPr/>
        </p:nvSpPr>
        <p:spPr>
          <a:xfrm>
            <a:off x="8038812" y="2719425"/>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GB" sz="1050" dirty="0"/>
          </a:p>
        </p:txBody>
      </p:sp>
      <p:sp>
        <p:nvSpPr>
          <p:cNvPr id="23" name="TextBox 22">
            <a:extLst>
              <a:ext uri="{FF2B5EF4-FFF2-40B4-BE49-F238E27FC236}">
                <a16:creationId xmlns:a16="http://schemas.microsoft.com/office/drawing/2014/main" id="{FD1AB4CB-01C7-46B5-B154-504B70709794}"/>
              </a:ext>
            </a:extLst>
          </p:cNvPr>
          <p:cNvSpPr txBox="1"/>
          <p:nvPr/>
        </p:nvSpPr>
        <p:spPr>
          <a:xfrm>
            <a:off x="8444341" y="2205207"/>
            <a:ext cx="3208571" cy="369332"/>
          </a:xfrm>
          <a:prstGeom prst="rect">
            <a:avLst/>
          </a:prstGeom>
          <a:noFill/>
        </p:spPr>
        <p:txBody>
          <a:bodyPr wrap="none" rtlCol="0">
            <a:spAutoFit/>
          </a:bodyPr>
          <a:lstStyle/>
          <a:p>
            <a:r>
              <a:rPr lang="en-US" dirty="0">
                <a:solidFill>
                  <a:srgbClr val="002F5B"/>
                </a:solidFill>
              </a:rPr>
              <a:t>List of club members and details</a:t>
            </a:r>
            <a:endParaRPr lang="en-GB" dirty="0">
              <a:solidFill>
                <a:srgbClr val="002F5B"/>
              </a:solidFill>
            </a:endParaRPr>
          </a:p>
        </p:txBody>
      </p:sp>
      <p:sp>
        <p:nvSpPr>
          <p:cNvPr id="24" name="TextBox 23">
            <a:extLst>
              <a:ext uri="{FF2B5EF4-FFF2-40B4-BE49-F238E27FC236}">
                <a16:creationId xmlns:a16="http://schemas.microsoft.com/office/drawing/2014/main" id="{1AD533F5-1911-498F-8F3F-DA7B5744FAF7}"/>
              </a:ext>
            </a:extLst>
          </p:cNvPr>
          <p:cNvSpPr txBox="1"/>
          <p:nvPr/>
        </p:nvSpPr>
        <p:spPr>
          <a:xfrm>
            <a:off x="8444341" y="2690140"/>
            <a:ext cx="3372398" cy="646331"/>
          </a:xfrm>
          <a:prstGeom prst="rect">
            <a:avLst/>
          </a:prstGeom>
          <a:noFill/>
        </p:spPr>
        <p:txBody>
          <a:bodyPr wrap="none" rtlCol="0">
            <a:spAutoFit/>
          </a:bodyPr>
          <a:lstStyle/>
          <a:p>
            <a:r>
              <a:rPr lang="en-US" dirty="0">
                <a:solidFill>
                  <a:srgbClr val="002F5B"/>
                </a:solidFill>
              </a:rPr>
              <a:t>Add an existing or new registered </a:t>
            </a:r>
          </a:p>
          <a:p>
            <a:r>
              <a:rPr lang="en-US" dirty="0">
                <a:solidFill>
                  <a:srgbClr val="002F5B"/>
                </a:solidFill>
              </a:rPr>
              <a:t>user to the club</a:t>
            </a:r>
            <a:endParaRPr lang="en-GB" dirty="0">
              <a:solidFill>
                <a:srgbClr val="002F5B"/>
              </a:solidFill>
            </a:endParaRPr>
          </a:p>
        </p:txBody>
      </p:sp>
      <p:sp>
        <p:nvSpPr>
          <p:cNvPr id="4" name="Slide Number Placeholder 3">
            <a:extLst>
              <a:ext uri="{FF2B5EF4-FFF2-40B4-BE49-F238E27FC236}">
                <a16:creationId xmlns:a16="http://schemas.microsoft.com/office/drawing/2014/main" id="{47054B86-F446-4970-96A7-E740133163F7}"/>
              </a:ext>
            </a:extLst>
          </p:cNvPr>
          <p:cNvSpPr>
            <a:spLocks noGrp="1"/>
          </p:cNvSpPr>
          <p:nvPr>
            <p:ph type="sldNum" sz="quarter" idx="4"/>
          </p:nvPr>
        </p:nvSpPr>
        <p:spPr/>
        <p:txBody>
          <a:bodyPr/>
          <a:lstStyle/>
          <a:p>
            <a:fld id="{D801C4B4-FBB8-412B-9782-946C4FDE152E}" type="slidenum">
              <a:rPr lang="en-GB" smtClean="0"/>
              <a:t>12</a:t>
            </a:fld>
            <a:endParaRPr lang="en-GB"/>
          </a:p>
        </p:txBody>
      </p:sp>
      <p:sp>
        <p:nvSpPr>
          <p:cNvPr id="5" name="TextBox 4">
            <a:extLst>
              <a:ext uri="{FF2B5EF4-FFF2-40B4-BE49-F238E27FC236}">
                <a16:creationId xmlns:a16="http://schemas.microsoft.com/office/drawing/2014/main" id="{A383D8B8-D8F0-4D67-AD47-79336F803FAF}"/>
              </a:ext>
            </a:extLst>
          </p:cNvPr>
          <p:cNvSpPr txBox="1"/>
          <p:nvPr/>
        </p:nvSpPr>
        <p:spPr>
          <a:xfrm>
            <a:off x="879286" y="6056735"/>
            <a:ext cx="6644144" cy="769441"/>
          </a:xfrm>
          <a:prstGeom prst="rect">
            <a:avLst/>
          </a:prstGeom>
          <a:noFill/>
        </p:spPr>
        <p:txBody>
          <a:bodyPr wrap="square" rtlCol="0">
            <a:spAutoFit/>
          </a:bodyPr>
          <a:lstStyle/>
          <a:p>
            <a:r>
              <a:rPr lang="en-GB" sz="1100" dirty="0"/>
              <a:t>Active Membership – holds current BDA membership</a:t>
            </a:r>
          </a:p>
          <a:p>
            <a:r>
              <a:rPr lang="en-GB" sz="1100" dirty="0"/>
              <a:t>Inactive – membership has expired more than two months ago</a:t>
            </a:r>
          </a:p>
          <a:p>
            <a:r>
              <a:rPr lang="en-GB" sz="1100" dirty="0"/>
              <a:t>No Membership – has never held membership</a:t>
            </a:r>
          </a:p>
          <a:p>
            <a:r>
              <a:rPr lang="en-GB" sz="1100" dirty="0"/>
              <a:t>Lapsed – has had membership, but this has run out</a:t>
            </a:r>
          </a:p>
        </p:txBody>
      </p:sp>
    </p:spTree>
    <p:extLst>
      <p:ext uri="{BB962C8B-B14F-4D97-AF65-F5344CB8AC3E}">
        <p14:creationId xmlns:p14="http://schemas.microsoft.com/office/powerpoint/2010/main" val="191436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08E9627-F17F-42F9-8832-2B2E5E570300}"/>
              </a:ext>
            </a:extLst>
          </p:cNvPr>
          <p:cNvPicPr>
            <a:picLocks noChangeAspect="1"/>
          </p:cNvPicPr>
          <p:nvPr/>
        </p:nvPicPr>
        <p:blipFill>
          <a:blip r:embed="rId2"/>
          <a:stretch>
            <a:fillRect/>
          </a:stretch>
        </p:blipFill>
        <p:spPr>
          <a:xfrm>
            <a:off x="879247" y="960240"/>
            <a:ext cx="6912941" cy="2839070"/>
          </a:xfrm>
          <a:prstGeom prst="rect">
            <a:avLst/>
          </a:prstGeom>
        </p:spPr>
      </p:pic>
      <p:sp>
        <p:nvSpPr>
          <p:cNvPr id="19" name="Rectangle 18">
            <a:extLst>
              <a:ext uri="{FF2B5EF4-FFF2-40B4-BE49-F238E27FC236}">
                <a16:creationId xmlns:a16="http://schemas.microsoft.com/office/drawing/2014/main" id="{0D07903F-8670-4E24-A525-561C1B1076E9}"/>
              </a:ext>
            </a:extLst>
          </p:cNvPr>
          <p:cNvSpPr/>
          <p:nvPr/>
        </p:nvSpPr>
        <p:spPr>
          <a:xfrm>
            <a:off x="920238" y="2625335"/>
            <a:ext cx="2868316" cy="1043720"/>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CLUB MEMBERS’ DETAILS</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0" name="Oval 29">
            <a:extLst>
              <a:ext uri="{FF2B5EF4-FFF2-40B4-BE49-F238E27FC236}">
                <a16:creationId xmlns:a16="http://schemas.microsoft.com/office/drawing/2014/main" id="{C131229C-8DBA-46BB-9BA4-CC01766F0C7C}"/>
              </a:ext>
            </a:extLst>
          </p:cNvPr>
          <p:cNvSpPr/>
          <p:nvPr/>
        </p:nvSpPr>
        <p:spPr>
          <a:xfrm>
            <a:off x="8043355" y="273598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1" y="1235341"/>
            <a:ext cx="3434922" cy="1477328"/>
          </a:xfrm>
          <a:prstGeom prst="rect">
            <a:avLst/>
          </a:prstGeom>
          <a:noFill/>
        </p:spPr>
        <p:txBody>
          <a:bodyPr wrap="square" rtlCol="0">
            <a:spAutoFit/>
          </a:bodyPr>
          <a:lstStyle/>
          <a:p>
            <a:r>
              <a:rPr lang="en-US" dirty="0">
                <a:solidFill>
                  <a:srgbClr val="002F5B"/>
                </a:solidFill>
              </a:rPr>
              <a:t>Click to edit a member’s details.  This is the same as for your own member profile including adding credentials and qualifications and taking out a membership for them.</a:t>
            </a:r>
            <a:endParaRPr lang="en-GB" dirty="0">
              <a:solidFill>
                <a:srgbClr val="002F5B"/>
              </a:solidFill>
            </a:endParaRPr>
          </a:p>
        </p:txBody>
      </p:sp>
      <p:sp>
        <p:nvSpPr>
          <p:cNvPr id="33" name="TextBox 32">
            <a:extLst>
              <a:ext uri="{FF2B5EF4-FFF2-40B4-BE49-F238E27FC236}">
                <a16:creationId xmlns:a16="http://schemas.microsoft.com/office/drawing/2014/main" id="{6F15A8B1-6CD7-40FC-A44D-05039C2E44A6}"/>
              </a:ext>
            </a:extLst>
          </p:cNvPr>
          <p:cNvSpPr txBox="1"/>
          <p:nvPr/>
        </p:nvSpPr>
        <p:spPr>
          <a:xfrm>
            <a:off x="8444341" y="2678860"/>
            <a:ext cx="2461443" cy="369332"/>
          </a:xfrm>
          <a:prstGeom prst="rect">
            <a:avLst/>
          </a:prstGeom>
          <a:noFill/>
        </p:spPr>
        <p:txBody>
          <a:bodyPr wrap="none" rtlCol="0">
            <a:spAutoFit/>
          </a:bodyPr>
          <a:lstStyle/>
          <a:p>
            <a:r>
              <a:rPr lang="en-US" dirty="0">
                <a:solidFill>
                  <a:srgbClr val="002F5B"/>
                </a:solidFill>
              </a:rPr>
              <a:t>BDA Membership Status</a:t>
            </a:r>
            <a:endParaRPr lang="en-GB" dirty="0">
              <a:solidFill>
                <a:srgbClr val="002F5B"/>
              </a:solidFill>
            </a:endParaRPr>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2545569" cy="369332"/>
          </a:xfrm>
          <a:prstGeom prst="rect">
            <a:avLst/>
          </a:prstGeom>
          <a:noFill/>
        </p:spPr>
        <p:txBody>
          <a:bodyPr wrap="none" rtlCol="0">
            <a:spAutoFit/>
          </a:bodyPr>
          <a:lstStyle/>
          <a:p>
            <a:r>
              <a:rPr lang="en-US" dirty="0">
                <a:solidFill>
                  <a:srgbClr val="961D74"/>
                </a:solidFill>
              </a:rPr>
              <a:t>CLUB MEMBERS’ DETAILS</a:t>
            </a:r>
            <a:endParaRPr lang="en-GB" dirty="0">
              <a:solidFill>
                <a:srgbClr val="961D74"/>
              </a:solidFill>
            </a:endParaRPr>
          </a:p>
        </p:txBody>
      </p:sp>
      <p:sp>
        <p:nvSpPr>
          <p:cNvPr id="43" name="Oval 42">
            <a:extLst>
              <a:ext uri="{FF2B5EF4-FFF2-40B4-BE49-F238E27FC236}">
                <a16:creationId xmlns:a16="http://schemas.microsoft.com/office/drawing/2014/main" id="{97D2E788-3C76-4807-9CE5-D41C71F04681}"/>
              </a:ext>
            </a:extLst>
          </p:cNvPr>
          <p:cNvSpPr/>
          <p:nvPr/>
        </p:nvSpPr>
        <p:spPr>
          <a:xfrm>
            <a:off x="6972793" y="308907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44" name="Rectangle 43">
            <a:extLst>
              <a:ext uri="{FF2B5EF4-FFF2-40B4-BE49-F238E27FC236}">
                <a16:creationId xmlns:a16="http://schemas.microsoft.com/office/drawing/2014/main" id="{9CB728D4-D42A-443F-9F7E-001B0D8E2D85}"/>
              </a:ext>
            </a:extLst>
          </p:cNvPr>
          <p:cNvSpPr/>
          <p:nvPr/>
        </p:nvSpPr>
        <p:spPr>
          <a:xfrm>
            <a:off x="3922562" y="3416308"/>
            <a:ext cx="1210752" cy="25274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EF56C08-B61A-4754-8FEE-3CCAE799C83C}"/>
              </a:ext>
            </a:extLst>
          </p:cNvPr>
          <p:cNvSpPr/>
          <p:nvPr/>
        </p:nvSpPr>
        <p:spPr>
          <a:xfrm>
            <a:off x="4248018" y="369307"/>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21" name="Oval 20">
            <a:extLst>
              <a:ext uri="{FF2B5EF4-FFF2-40B4-BE49-F238E27FC236}">
                <a16:creationId xmlns:a16="http://schemas.microsoft.com/office/drawing/2014/main" id="{62B8EEA0-5C29-487D-BE3C-92F1664CD81B}"/>
              </a:ext>
            </a:extLst>
          </p:cNvPr>
          <p:cNvSpPr/>
          <p:nvPr/>
        </p:nvSpPr>
        <p:spPr>
          <a:xfrm>
            <a:off x="8043355" y="3183936"/>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22" name="Oval 21">
            <a:extLst>
              <a:ext uri="{FF2B5EF4-FFF2-40B4-BE49-F238E27FC236}">
                <a16:creationId xmlns:a16="http://schemas.microsoft.com/office/drawing/2014/main" id="{35DFDBE5-940D-44FB-8D7C-1795E6B1A1C7}"/>
              </a:ext>
            </a:extLst>
          </p:cNvPr>
          <p:cNvSpPr/>
          <p:nvPr/>
        </p:nvSpPr>
        <p:spPr>
          <a:xfrm>
            <a:off x="8043355" y="4808486"/>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GB" sz="1050" dirty="0"/>
          </a:p>
        </p:txBody>
      </p:sp>
      <p:sp>
        <p:nvSpPr>
          <p:cNvPr id="23" name="TextBox 22">
            <a:extLst>
              <a:ext uri="{FF2B5EF4-FFF2-40B4-BE49-F238E27FC236}">
                <a16:creationId xmlns:a16="http://schemas.microsoft.com/office/drawing/2014/main" id="{FD1AB4CB-01C7-46B5-B154-504B70709794}"/>
              </a:ext>
            </a:extLst>
          </p:cNvPr>
          <p:cNvSpPr txBox="1"/>
          <p:nvPr/>
        </p:nvSpPr>
        <p:spPr>
          <a:xfrm>
            <a:off x="8444341" y="3127184"/>
            <a:ext cx="3268074" cy="1600438"/>
          </a:xfrm>
          <a:prstGeom prst="rect">
            <a:avLst/>
          </a:prstGeom>
          <a:noFill/>
        </p:spPr>
        <p:txBody>
          <a:bodyPr wrap="none" rtlCol="0">
            <a:spAutoFit/>
          </a:bodyPr>
          <a:lstStyle/>
          <a:p>
            <a:r>
              <a:rPr lang="en-US" dirty="0">
                <a:solidFill>
                  <a:srgbClr val="002F5B"/>
                </a:solidFill>
              </a:rPr>
              <a:t>Club Role </a:t>
            </a:r>
            <a:r>
              <a:rPr lang="en-US" sz="1200" dirty="0">
                <a:solidFill>
                  <a:srgbClr val="002F5B"/>
                </a:solidFill>
              </a:rPr>
              <a:t>(</a:t>
            </a:r>
            <a:r>
              <a:rPr lang="en-US" sz="1200" dirty="0">
                <a:solidFill>
                  <a:srgbClr val="002F5B"/>
                </a:solidFill>
                <a:hlinkClick r:id="rId3" action="ppaction://hlinksldjump"/>
              </a:rPr>
              <a:t>change</a:t>
            </a:r>
            <a:r>
              <a:rPr lang="en-US" sz="1200" dirty="0">
                <a:solidFill>
                  <a:srgbClr val="002F5B"/>
                </a:solidFill>
              </a:rPr>
              <a:t>)</a:t>
            </a:r>
          </a:p>
          <a:p>
            <a:r>
              <a:rPr lang="en-US" sz="1600" dirty="0">
                <a:solidFill>
                  <a:srgbClr val="002F5B"/>
                </a:solidFill>
              </a:rPr>
              <a:t>P – this is the member’s primary club</a:t>
            </a:r>
          </a:p>
          <a:p>
            <a:r>
              <a:rPr lang="en-US" sz="1600" dirty="0">
                <a:solidFill>
                  <a:srgbClr val="002F5B"/>
                </a:solidFill>
              </a:rPr>
              <a:t>M – member</a:t>
            </a:r>
          </a:p>
          <a:p>
            <a:r>
              <a:rPr lang="en-US" sz="1600" dirty="0">
                <a:solidFill>
                  <a:srgbClr val="002F5B"/>
                </a:solidFill>
              </a:rPr>
              <a:t>C – club admin</a:t>
            </a:r>
          </a:p>
          <a:p>
            <a:r>
              <a:rPr lang="en-US" sz="1600" dirty="0">
                <a:solidFill>
                  <a:srgbClr val="002F5B"/>
                </a:solidFill>
              </a:rPr>
              <a:t>T – treasurer </a:t>
            </a:r>
            <a:r>
              <a:rPr lang="en-US" sz="1600" dirty="0" err="1">
                <a:solidFill>
                  <a:srgbClr val="002F5B"/>
                </a:solidFill>
              </a:rPr>
              <a:t>etc</a:t>
            </a:r>
            <a:endParaRPr lang="en-US" sz="1600" dirty="0">
              <a:solidFill>
                <a:srgbClr val="002F5B"/>
              </a:solidFill>
            </a:endParaRPr>
          </a:p>
          <a:p>
            <a:r>
              <a:rPr lang="en-US" sz="1600" dirty="0">
                <a:solidFill>
                  <a:srgbClr val="002F5B"/>
                </a:solidFill>
              </a:rPr>
              <a:t>Hover over letter to see details</a:t>
            </a:r>
          </a:p>
        </p:txBody>
      </p:sp>
      <p:cxnSp>
        <p:nvCxnSpPr>
          <p:cNvPr id="48" name="Connector: Elbow 47">
            <a:extLst>
              <a:ext uri="{FF2B5EF4-FFF2-40B4-BE49-F238E27FC236}">
                <a16:creationId xmlns:a16="http://schemas.microsoft.com/office/drawing/2014/main" id="{4207D9D7-9773-4304-9AF5-7DFCED40305B}"/>
              </a:ext>
            </a:extLst>
          </p:cNvPr>
          <p:cNvCxnSpPr>
            <a:cxnSpLocks/>
            <a:stCxn id="18" idx="2"/>
          </p:cNvCxnSpPr>
          <p:nvPr/>
        </p:nvCxnSpPr>
        <p:spPr>
          <a:xfrm rot="10800000" flipV="1">
            <a:off x="3933712" y="664774"/>
            <a:ext cx="314306" cy="2877908"/>
          </a:xfrm>
          <a:prstGeom prst="bentConnector2">
            <a:avLst/>
          </a:prstGeom>
          <a:ln w="38100">
            <a:solidFill>
              <a:schemeClr val="accent4"/>
            </a:solidFill>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AD533F5-1911-498F-8F3F-DA7B5744FAF7}"/>
              </a:ext>
            </a:extLst>
          </p:cNvPr>
          <p:cNvSpPr txBox="1"/>
          <p:nvPr/>
        </p:nvSpPr>
        <p:spPr>
          <a:xfrm>
            <a:off x="8444342" y="4751358"/>
            <a:ext cx="3268074" cy="2154436"/>
          </a:xfrm>
          <a:prstGeom prst="rect">
            <a:avLst/>
          </a:prstGeom>
          <a:noFill/>
        </p:spPr>
        <p:txBody>
          <a:bodyPr wrap="square" rtlCol="0">
            <a:spAutoFit/>
          </a:bodyPr>
          <a:lstStyle/>
          <a:p>
            <a:r>
              <a:rPr lang="en-US" dirty="0">
                <a:solidFill>
                  <a:srgbClr val="002F5B"/>
                </a:solidFill>
              </a:rPr>
              <a:t>Click    to access Remove, Renew, Transfer, Hide.</a:t>
            </a:r>
            <a:endParaRPr lang="en-GB" dirty="0">
              <a:solidFill>
                <a:srgbClr val="002F5B"/>
              </a:solidFill>
            </a:endParaRPr>
          </a:p>
          <a:p>
            <a:r>
              <a:rPr lang="en-GB" sz="1400" dirty="0">
                <a:solidFill>
                  <a:srgbClr val="002F5B"/>
                </a:solidFill>
              </a:rPr>
              <a:t>A Club Admin is not required to transfer a member, they can choose to do it themselves or to join multiple clubs so if you are “borrowing” or “lending” a member for a race it is better for them just to temporarily add another club themselves.</a:t>
            </a:r>
          </a:p>
        </p:txBody>
      </p:sp>
      <p:cxnSp>
        <p:nvCxnSpPr>
          <p:cNvPr id="8" name="Straight Arrow Connector 7">
            <a:extLst>
              <a:ext uri="{FF2B5EF4-FFF2-40B4-BE49-F238E27FC236}">
                <a16:creationId xmlns:a16="http://schemas.microsoft.com/office/drawing/2014/main" id="{F3B66959-E8A1-47CA-9813-1E44E2398F4B}"/>
              </a:ext>
            </a:extLst>
          </p:cNvPr>
          <p:cNvCxnSpPr>
            <a:cxnSpLocks/>
            <a:stCxn id="19" idx="2"/>
            <a:endCxn id="34" idx="0"/>
          </p:cNvCxnSpPr>
          <p:nvPr/>
        </p:nvCxnSpPr>
        <p:spPr>
          <a:xfrm>
            <a:off x="2354396" y="3669055"/>
            <a:ext cx="0" cy="321719"/>
          </a:xfrm>
          <a:prstGeom prst="straightConnector1">
            <a:avLst/>
          </a:prstGeom>
          <a:ln w="349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BC5EB24-9CFB-4634-83F4-6715C91FE22C}"/>
              </a:ext>
            </a:extLst>
          </p:cNvPr>
          <p:cNvPicPr>
            <a:picLocks noChangeAspect="1"/>
          </p:cNvPicPr>
          <p:nvPr/>
        </p:nvPicPr>
        <p:blipFill>
          <a:blip r:embed="rId4"/>
          <a:stretch>
            <a:fillRect/>
          </a:stretch>
        </p:blipFill>
        <p:spPr>
          <a:xfrm>
            <a:off x="770769" y="3990774"/>
            <a:ext cx="3477249" cy="2741223"/>
          </a:xfrm>
          <a:prstGeom prst="rect">
            <a:avLst/>
          </a:prstGeom>
        </p:spPr>
      </p:pic>
      <p:sp>
        <p:nvSpPr>
          <p:cNvPr id="34" name="Rectangle 33">
            <a:extLst>
              <a:ext uri="{FF2B5EF4-FFF2-40B4-BE49-F238E27FC236}">
                <a16:creationId xmlns:a16="http://schemas.microsoft.com/office/drawing/2014/main" id="{FDDD0955-85CF-4AB2-871B-AC2E9709F9EF}"/>
              </a:ext>
            </a:extLst>
          </p:cNvPr>
          <p:cNvSpPr/>
          <p:nvPr/>
        </p:nvSpPr>
        <p:spPr>
          <a:xfrm>
            <a:off x="886367" y="3990774"/>
            <a:ext cx="2936057" cy="2839070"/>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2CCD68ED-F141-4A2C-8222-14B0B721D247}"/>
              </a:ext>
            </a:extLst>
          </p:cNvPr>
          <p:cNvSpPr/>
          <p:nvPr/>
        </p:nvSpPr>
        <p:spPr>
          <a:xfrm>
            <a:off x="2894978" y="3487054"/>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45" name="Rectangle 44">
            <a:extLst>
              <a:ext uri="{FF2B5EF4-FFF2-40B4-BE49-F238E27FC236}">
                <a16:creationId xmlns:a16="http://schemas.microsoft.com/office/drawing/2014/main" id="{BCC1AB87-4781-4C09-9987-FCE41EA9B02B}"/>
              </a:ext>
            </a:extLst>
          </p:cNvPr>
          <p:cNvSpPr/>
          <p:nvPr/>
        </p:nvSpPr>
        <p:spPr>
          <a:xfrm>
            <a:off x="3933685" y="2170392"/>
            <a:ext cx="1199629" cy="25274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72839FC2-86CB-42BC-937B-E0889B39AC5E}"/>
              </a:ext>
            </a:extLst>
          </p:cNvPr>
          <p:cNvSpPr/>
          <p:nvPr/>
        </p:nvSpPr>
        <p:spPr>
          <a:xfrm>
            <a:off x="5763294" y="3257528"/>
            <a:ext cx="1112016" cy="25274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800681E-F57F-400E-994C-C3C6B79217EB}"/>
              </a:ext>
            </a:extLst>
          </p:cNvPr>
          <p:cNvSpPr/>
          <p:nvPr/>
        </p:nvSpPr>
        <p:spPr>
          <a:xfrm>
            <a:off x="6677326" y="1124540"/>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pic>
        <p:nvPicPr>
          <p:cNvPr id="57" name="Picture 56">
            <a:extLst>
              <a:ext uri="{FF2B5EF4-FFF2-40B4-BE49-F238E27FC236}">
                <a16:creationId xmlns:a16="http://schemas.microsoft.com/office/drawing/2014/main" id="{DEDAC03F-0FA6-4BAB-B8DE-9F7CFEF6C3DF}"/>
              </a:ext>
            </a:extLst>
          </p:cNvPr>
          <p:cNvPicPr>
            <a:picLocks noChangeAspect="1"/>
          </p:cNvPicPr>
          <p:nvPr/>
        </p:nvPicPr>
        <p:blipFill>
          <a:blip r:embed="rId5"/>
          <a:stretch>
            <a:fillRect/>
          </a:stretch>
        </p:blipFill>
        <p:spPr>
          <a:xfrm flipH="1">
            <a:off x="8994587" y="4794418"/>
            <a:ext cx="132386" cy="280347"/>
          </a:xfrm>
          <a:prstGeom prst="rect">
            <a:avLst/>
          </a:prstGeom>
        </p:spPr>
      </p:pic>
      <p:sp>
        <p:nvSpPr>
          <p:cNvPr id="58" name="Speech Bubble: Rectangle 57">
            <a:extLst>
              <a:ext uri="{FF2B5EF4-FFF2-40B4-BE49-F238E27FC236}">
                <a16:creationId xmlns:a16="http://schemas.microsoft.com/office/drawing/2014/main" id="{DD8D7EE6-A428-46B4-B3EB-9F6E9855E151}"/>
              </a:ext>
            </a:extLst>
          </p:cNvPr>
          <p:cNvSpPr/>
          <p:nvPr/>
        </p:nvSpPr>
        <p:spPr>
          <a:xfrm>
            <a:off x="4538308" y="5718724"/>
            <a:ext cx="1659033" cy="812800"/>
          </a:xfrm>
          <a:prstGeom prst="wedgeRectCallout">
            <a:avLst>
              <a:gd name="adj1" fmla="val -216248"/>
              <a:gd name="adj2" fmla="val -138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Click here to update </a:t>
            </a:r>
            <a:r>
              <a:rPr lang="en-GB" sz="1100" dirty="0">
                <a:solidFill>
                  <a:srgbClr val="002F5B"/>
                </a:solidFill>
              </a:rPr>
              <a:t>the</a:t>
            </a:r>
            <a:r>
              <a:rPr lang="en-GB" sz="1100" dirty="0">
                <a:solidFill>
                  <a:srgbClr val="D51C23"/>
                </a:solidFill>
              </a:rPr>
              <a:t> Member’s Details</a:t>
            </a:r>
          </a:p>
        </p:txBody>
      </p:sp>
      <p:sp>
        <p:nvSpPr>
          <p:cNvPr id="59" name="Right Brace 58">
            <a:extLst>
              <a:ext uri="{FF2B5EF4-FFF2-40B4-BE49-F238E27FC236}">
                <a16:creationId xmlns:a16="http://schemas.microsoft.com/office/drawing/2014/main" id="{B263E7DC-CCC9-48B5-83FC-D87647637697}"/>
              </a:ext>
            </a:extLst>
          </p:cNvPr>
          <p:cNvSpPr/>
          <p:nvPr/>
        </p:nvSpPr>
        <p:spPr>
          <a:xfrm>
            <a:off x="1552098" y="5341365"/>
            <a:ext cx="159001" cy="13906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Speech Bubble: Rectangle 59">
            <a:extLst>
              <a:ext uri="{FF2B5EF4-FFF2-40B4-BE49-F238E27FC236}">
                <a16:creationId xmlns:a16="http://schemas.microsoft.com/office/drawing/2014/main" id="{090464A4-469F-4BE6-B21E-561166367921}"/>
              </a:ext>
            </a:extLst>
          </p:cNvPr>
          <p:cNvSpPr/>
          <p:nvPr/>
        </p:nvSpPr>
        <p:spPr>
          <a:xfrm>
            <a:off x="4558377" y="4603062"/>
            <a:ext cx="1659033" cy="812800"/>
          </a:xfrm>
          <a:prstGeom prst="wedgeRectCallout">
            <a:avLst>
              <a:gd name="adj1" fmla="val -239168"/>
              <a:gd name="adj2" fmla="val 240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Click here to take out a </a:t>
            </a:r>
            <a:r>
              <a:rPr lang="en-GB" sz="1100" dirty="0">
                <a:solidFill>
                  <a:srgbClr val="D51C23"/>
                </a:solidFill>
              </a:rPr>
              <a:t>BDA Membership </a:t>
            </a:r>
            <a:r>
              <a:rPr lang="en-GB" sz="1100" dirty="0">
                <a:solidFill>
                  <a:srgbClr val="0A2160"/>
                </a:solidFill>
              </a:rPr>
              <a:t>for a member</a:t>
            </a:r>
            <a:endParaRPr lang="en-GB" sz="1100" dirty="0">
              <a:solidFill>
                <a:srgbClr val="D51C23"/>
              </a:solidFill>
            </a:endParaRPr>
          </a:p>
        </p:txBody>
      </p:sp>
      <p:sp>
        <p:nvSpPr>
          <p:cNvPr id="3" name="Slide Number Placeholder 2">
            <a:extLst>
              <a:ext uri="{FF2B5EF4-FFF2-40B4-BE49-F238E27FC236}">
                <a16:creationId xmlns:a16="http://schemas.microsoft.com/office/drawing/2014/main" id="{9EBEB174-BBA7-4F08-9105-F5ED7006C3FD}"/>
              </a:ext>
            </a:extLst>
          </p:cNvPr>
          <p:cNvSpPr>
            <a:spLocks noGrp="1"/>
          </p:cNvSpPr>
          <p:nvPr>
            <p:ph type="sldNum" sz="quarter" idx="4"/>
          </p:nvPr>
        </p:nvSpPr>
        <p:spPr/>
        <p:txBody>
          <a:bodyPr/>
          <a:lstStyle/>
          <a:p>
            <a:fld id="{D801C4B4-FBB8-412B-9782-946C4FDE152E}" type="slidenum">
              <a:rPr lang="en-GB" smtClean="0"/>
              <a:t>13</a:t>
            </a:fld>
            <a:endParaRPr lang="en-GB"/>
          </a:p>
        </p:txBody>
      </p:sp>
    </p:spTree>
    <p:extLst>
      <p:ext uri="{BB962C8B-B14F-4D97-AF65-F5344CB8AC3E}">
        <p14:creationId xmlns:p14="http://schemas.microsoft.com/office/powerpoint/2010/main" val="3308829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545FB4-DA15-4284-B6B7-173C6037D6D8}"/>
              </a:ext>
            </a:extLst>
          </p:cNvPr>
          <p:cNvPicPr>
            <a:picLocks noChangeAspect="1"/>
          </p:cNvPicPr>
          <p:nvPr/>
        </p:nvPicPr>
        <p:blipFill>
          <a:blip r:embed="rId2"/>
          <a:stretch>
            <a:fillRect/>
          </a:stretch>
        </p:blipFill>
        <p:spPr>
          <a:xfrm>
            <a:off x="864231" y="3439764"/>
            <a:ext cx="6292126" cy="2847684"/>
          </a:xfrm>
          <a:prstGeom prst="rect">
            <a:avLst/>
          </a:prstGeom>
        </p:spPr>
      </p:pic>
      <p:pic>
        <p:nvPicPr>
          <p:cNvPr id="5" name="Picture 4">
            <a:extLst>
              <a:ext uri="{FF2B5EF4-FFF2-40B4-BE49-F238E27FC236}">
                <a16:creationId xmlns:a16="http://schemas.microsoft.com/office/drawing/2014/main" id="{07456455-39DF-44DF-8770-8D636AC1B323}"/>
              </a:ext>
            </a:extLst>
          </p:cNvPr>
          <p:cNvPicPr>
            <a:picLocks noChangeAspect="1"/>
          </p:cNvPicPr>
          <p:nvPr/>
        </p:nvPicPr>
        <p:blipFill>
          <a:blip r:embed="rId3"/>
          <a:stretch>
            <a:fillRect/>
          </a:stretch>
        </p:blipFill>
        <p:spPr>
          <a:xfrm>
            <a:off x="834628" y="200917"/>
            <a:ext cx="5128102" cy="3089018"/>
          </a:xfrm>
          <a:prstGeom prst="rect">
            <a:avLst/>
          </a:prstGeom>
        </p:spPr>
      </p:pic>
      <p:sp>
        <p:nvSpPr>
          <p:cNvPr id="19" name="Rectangle 18">
            <a:extLst>
              <a:ext uri="{FF2B5EF4-FFF2-40B4-BE49-F238E27FC236}">
                <a16:creationId xmlns:a16="http://schemas.microsoft.com/office/drawing/2014/main" id="{0D07903F-8670-4E24-A525-561C1B1076E9}"/>
              </a:ext>
            </a:extLst>
          </p:cNvPr>
          <p:cNvSpPr/>
          <p:nvPr/>
        </p:nvSpPr>
        <p:spPr>
          <a:xfrm>
            <a:off x="1013482" y="2380189"/>
            <a:ext cx="1493314" cy="551270"/>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CLUB MEMBERS’ CREDENTIALS</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0" name="Oval 29">
            <a:extLst>
              <a:ext uri="{FF2B5EF4-FFF2-40B4-BE49-F238E27FC236}">
                <a16:creationId xmlns:a16="http://schemas.microsoft.com/office/drawing/2014/main" id="{C131229C-8DBA-46BB-9BA4-CC01766F0C7C}"/>
              </a:ext>
            </a:extLst>
          </p:cNvPr>
          <p:cNvSpPr/>
          <p:nvPr/>
        </p:nvSpPr>
        <p:spPr>
          <a:xfrm>
            <a:off x="8036226" y="1825832"/>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1" y="1235341"/>
            <a:ext cx="3434922" cy="369332"/>
          </a:xfrm>
          <a:prstGeom prst="rect">
            <a:avLst/>
          </a:prstGeom>
          <a:noFill/>
        </p:spPr>
        <p:txBody>
          <a:bodyPr wrap="square" rtlCol="0">
            <a:spAutoFit/>
          </a:bodyPr>
          <a:lstStyle/>
          <a:p>
            <a:r>
              <a:rPr lang="en-US" dirty="0">
                <a:solidFill>
                  <a:srgbClr val="002F5B"/>
                </a:solidFill>
              </a:rPr>
              <a:t>Click on the member’s name.</a:t>
            </a:r>
            <a:endParaRPr lang="en-GB" dirty="0">
              <a:solidFill>
                <a:srgbClr val="002F5B"/>
              </a:solidFill>
            </a:endParaRPr>
          </a:p>
        </p:txBody>
      </p:sp>
      <p:sp>
        <p:nvSpPr>
          <p:cNvPr id="33" name="TextBox 32">
            <a:extLst>
              <a:ext uri="{FF2B5EF4-FFF2-40B4-BE49-F238E27FC236}">
                <a16:creationId xmlns:a16="http://schemas.microsoft.com/office/drawing/2014/main" id="{6F15A8B1-6CD7-40FC-A44D-05039C2E44A6}"/>
              </a:ext>
            </a:extLst>
          </p:cNvPr>
          <p:cNvSpPr txBox="1"/>
          <p:nvPr/>
        </p:nvSpPr>
        <p:spPr>
          <a:xfrm>
            <a:off x="8437212" y="1768705"/>
            <a:ext cx="1995739" cy="369332"/>
          </a:xfrm>
          <a:prstGeom prst="rect">
            <a:avLst/>
          </a:prstGeom>
          <a:noFill/>
        </p:spPr>
        <p:txBody>
          <a:bodyPr wrap="none" rtlCol="0">
            <a:spAutoFit/>
          </a:bodyPr>
          <a:lstStyle/>
          <a:p>
            <a:r>
              <a:rPr lang="en-US" dirty="0">
                <a:solidFill>
                  <a:srgbClr val="002F5B"/>
                </a:solidFill>
              </a:rPr>
              <a:t>Click on credentials</a:t>
            </a:r>
            <a:endParaRPr lang="en-GB" dirty="0">
              <a:solidFill>
                <a:srgbClr val="002F5B"/>
              </a:solidFill>
            </a:endParaRPr>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3078150" cy="369332"/>
          </a:xfrm>
          <a:prstGeom prst="rect">
            <a:avLst/>
          </a:prstGeom>
          <a:noFill/>
        </p:spPr>
        <p:txBody>
          <a:bodyPr wrap="none" rtlCol="0">
            <a:spAutoFit/>
          </a:bodyPr>
          <a:lstStyle/>
          <a:p>
            <a:r>
              <a:rPr lang="en-US" dirty="0">
                <a:solidFill>
                  <a:srgbClr val="961D74"/>
                </a:solidFill>
              </a:rPr>
              <a:t>CLUB MEMBERS’ CREDENTIALS</a:t>
            </a:r>
            <a:endParaRPr lang="en-GB" dirty="0">
              <a:solidFill>
                <a:srgbClr val="961D74"/>
              </a:solidFill>
            </a:endParaRPr>
          </a:p>
        </p:txBody>
      </p:sp>
      <p:sp>
        <p:nvSpPr>
          <p:cNvPr id="43" name="Oval 42">
            <a:extLst>
              <a:ext uri="{FF2B5EF4-FFF2-40B4-BE49-F238E27FC236}">
                <a16:creationId xmlns:a16="http://schemas.microsoft.com/office/drawing/2014/main" id="{97D2E788-3C76-4807-9CE5-D41C71F04681}"/>
              </a:ext>
            </a:extLst>
          </p:cNvPr>
          <p:cNvSpPr/>
          <p:nvPr/>
        </p:nvSpPr>
        <p:spPr>
          <a:xfrm>
            <a:off x="2290934" y="434365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21" name="Oval 20">
            <a:extLst>
              <a:ext uri="{FF2B5EF4-FFF2-40B4-BE49-F238E27FC236}">
                <a16:creationId xmlns:a16="http://schemas.microsoft.com/office/drawing/2014/main" id="{62B8EEA0-5C29-487D-BE3C-92F1664CD81B}"/>
              </a:ext>
            </a:extLst>
          </p:cNvPr>
          <p:cNvSpPr/>
          <p:nvPr/>
        </p:nvSpPr>
        <p:spPr>
          <a:xfrm>
            <a:off x="8053439" y="2395119"/>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22" name="Oval 21">
            <a:extLst>
              <a:ext uri="{FF2B5EF4-FFF2-40B4-BE49-F238E27FC236}">
                <a16:creationId xmlns:a16="http://schemas.microsoft.com/office/drawing/2014/main" id="{35DFDBE5-940D-44FB-8D7C-1795E6B1A1C7}"/>
              </a:ext>
            </a:extLst>
          </p:cNvPr>
          <p:cNvSpPr/>
          <p:nvPr/>
        </p:nvSpPr>
        <p:spPr>
          <a:xfrm>
            <a:off x="8053439" y="299982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GB" sz="1050" dirty="0"/>
          </a:p>
        </p:txBody>
      </p:sp>
      <p:sp>
        <p:nvSpPr>
          <p:cNvPr id="23" name="TextBox 22">
            <a:extLst>
              <a:ext uri="{FF2B5EF4-FFF2-40B4-BE49-F238E27FC236}">
                <a16:creationId xmlns:a16="http://schemas.microsoft.com/office/drawing/2014/main" id="{FD1AB4CB-01C7-46B5-B154-504B70709794}"/>
              </a:ext>
            </a:extLst>
          </p:cNvPr>
          <p:cNvSpPr txBox="1"/>
          <p:nvPr/>
        </p:nvSpPr>
        <p:spPr>
          <a:xfrm>
            <a:off x="8454425" y="2338367"/>
            <a:ext cx="965329" cy="369332"/>
          </a:xfrm>
          <a:prstGeom prst="rect">
            <a:avLst/>
          </a:prstGeom>
          <a:noFill/>
        </p:spPr>
        <p:txBody>
          <a:bodyPr wrap="none" rtlCol="0">
            <a:spAutoFit/>
          </a:bodyPr>
          <a:lstStyle/>
          <a:p>
            <a:r>
              <a:rPr lang="en-US" dirty="0">
                <a:solidFill>
                  <a:srgbClr val="002F5B"/>
                </a:solidFill>
              </a:rPr>
              <a:t>Click on </a:t>
            </a:r>
            <a:endParaRPr lang="en-US" sz="1600" dirty="0">
              <a:solidFill>
                <a:srgbClr val="002F5B"/>
              </a:solidFill>
            </a:endParaRPr>
          </a:p>
        </p:txBody>
      </p:sp>
      <p:sp>
        <p:nvSpPr>
          <p:cNvPr id="24" name="TextBox 23">
            <a:extLst>
              <a:ext uri="{FF2B5EF4-FFF2-40B4-BE49-F238E27FC236}">
                <a16:creationId xmlns:a16="http://schemas.microsoft.com/office/drawing/2014/main" id="{1AD533F5-1911-498F-8F3F-DA7B5744FAF7}"/>
              </a:ext>
            </a:extLst>
          </p:cNvPr>
          <p:cNvSpPr txBox="1"/>
          <p:nvPr/>
        </p:nvSpPr>
        <p:spPr>
          <a:xfrm>
            <a:off x="8454426" y="2942699"/>
            <a:ext cx="3268074" cy="3539430"/>
          </a:xfrm>
          <a:prstGeom prst="rect">
            <a:avLst/>
          </a:prstGeom>
          <a:noFill/>
        </p:spPr>
        <p:txBody>
          <a:bodyPr wrap="square" rtlCol="0">
            <a:spAutoFit/>
          </a:bodyPr>
          <a:lstStyle/>
          <a:p>
            <a:r>
              <a:rPr lang="en-US" sz="1600" dirty="0">
                <a:solidFill>
                  <a:srgbClr val="002F5B"/>
                </a:solidFill>
              </a:rPr>
              <a:t>Select the credential you want to add to a member and fill in the relevant details</a:t>
            </a:r>
          </a:p>
          <a:p>
            <a:endParaRPr lang="en-US" sz="1600" dirty="0">
              <a:solidFill>
                <a:srgbClr val="002F5B"/>
              </a:solidFill>
            </a:endParaRPr>
          </a:p>
          <a:p>
            <a:r>
              <a:rPr lang="en-US" sz="1600" dirty="0">
                <a:solidFill>
                  <a:srgbClr val="002F5B"/>
                </a:solidFill>
              </a:rPr>
              <a:t>Note that for coaching and helming credentials the club member must also have an active BDA membership.  This is to ensure that insurance is valid for that credential.  For coaches above level 2 a Club Welfare Officer DBS check is required.  You will not be able to add credentials without these being in place</a:t>
            </a:r>
            <a:endParaRPr lang="en-GB" sz="1200" dirty="0">
              <a:solidFill>
                <a:srgbClr val="002F5B"/>
              </a:solidFill>
            </a:endParaRPr>
          </a:p>
        </p:txBody>
      </p:sp>
      <p:sp>
        <p:nvSpPr>
          <p:cNvPr id="42" name="Oval 41">
            <a:extLst>
              <a:ext uri="{FF2B5EF4-FFF2-40B4-BE49-F238E27FC236}">
                <a16:creationId xmlns:a16="http://schemas.microsoft.com/office/drawing/2014/main" id="{2CCD68ED-F141-4A2C-8222-14B0B721D247}"/>
              </a:ext>
            </a:extLst>
          </p:cNvPr>
          <p:cNvSpPr/>
          <p:nvPr/>
        </p:nvSpPr>
        <p:spPr>
          <a:xfrm>
            <a:off x="2211329" y="154792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56" name="Oval 55">
            <a:extLst>
              <a:ext uri="{FF2B5EF4-FFF2-40B4-BE49-F238E27FC236}">
                <a16:creationId xmlns:a16="http://schemas.microsoft.com/office/drawing/2014/main" id="{3800681E-F57F-400E-994C-C3C6B79217EB}"/>
              </a:ext>
            </a:extLst>
          </p:cNvPr>
          <p:cNvSpPr/>
          <p:nvPr/>
        </p:nvSpPr>
        <p:spPr>
          <a:xfrm>
            <a:off x="6677326" y="1124540"/>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sp>
        <p:nvSpPr>
          <p:cNvPr id="3" name="Slide Number Placeholder 2">
            <a:extLst>
              <a:ext uri="{FF2B5EF4-FFF2-40B4-BE49-F238E27FC236}">
                <a16:creationId xmlns:a16="http://schemas.microsoft.com/office/drawing/2014/main" id="{9EBEB174-BBA7-4F08-9105-F5ED7006C3FD}"/>
              </a:ext>
            </a:extLst>
          </p:cNvPr>
          <p:cNvSpPr>
            <a:spLocks noGrp="1"/>
          </p:cNvSpPr>
          <p:nvPr>
            <p:ph type="sldNum" sz="quarter" idx="4"/>
          </p:nvPr>
        </p:nvSpPr>
        <p:spPr/>
        <p:txBody>
          <a:bodyPr/>
          <a:lstStyle/>
          <a:p>
            <a:fld id="{D801C4B4-FBB8-412B-9782-946C4FDE152E}" type="slidenum">
              <a:rPr lang="en-GB" smtClean="0"/>
              <a:t>14</a:t>
            </a:fld>
            <a:endParaRPr lang="en-GB"/>
          </a:p>
        </p:txBody>
      </p:sp>
      <p:cxnSp>
        <p:nvCxnSpPr>
          <p:cNvPr id="9" name="Straight Arrow Connector 8">
            <a:extLst>
              <a:ext uri="{FF2B5EF4-FFF2-40B4-BE49-F238E27FC236}">
                <a16:creationId xmlns:a16="http://schemas.microsoft.com/office/drawing/2014/main" id="{D6274660-814D-4BAC-B6FB-048299B5BD3F}"/>
              </a:ext>
            </a:extLst>
          </p:cNvPr>
          <p:cNvCxnSpPr>
            <a:cxnSpLocks/>
            <a:stCxn id="42" idx="4"/>
          </p:cNvCxnSpPr>
          <p:nvPr/>
        </p:nvCxnSpPr>
        <p:spPr>
          <a:xfrm flipH="1">
            <a:off x="2425981" y="2138854"/>
            <a:ext cx="80815" cy="241335"/>
          </a:xfrm>
          <a:prstGeom prst="straightConnector1">
            <a:avLst/>
          </a:prstGeom>
          <a:ln w="349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30E0DA4A-6902-4B9D-A612-0D4F0D5A0424}"/>
              </a:ext>
            </a:extLst>
          </p:cNvPr>
          <p:cNvGrpSpPr/>
          <p:nvPr/>
        </p:nvGrpSpPr>
        <p:grpSpPr>
          <a:xfrm>
            <a:off x="3766733" y="106718"/>
            <a:ext cx="3618285" cy="3041106"/>
            <a:chOff x="3180700" y="248829"/>
            <a:chExt cx="3618285" cy="3041106"/>
          </a:xfrm>
        </p:grpSpPr>
        <p:pic>
          <p:nvPicPr>
            <p:cNvPr id="17" name="Picture 16">
              <a:extLst>
                <a:ext uri="{FF2B5EF4-FFF2-40B4-BE49-F238E27FC236}">
                  <a16:creationId xmlns:a16="http://schemas.microsoft.com/office/drawing/2014/main" id="{7642F79A-0CB8-44BF-8F41-883F90099FF3}"/>
                </a:ext>
              </a:extLst>
            </p:cNvPr>
            <p:cNvPicPr>
              <a:picLocks noChangeAspect="1"/>
            </p:cNvPicPr>
            <p:nvPr/>
          </p:nvPicPr>
          <p:blipFill>
            <a:blip r:embed="rId4"/>
            <a:stretch>
              <a:fillRect/>
            </a:stretch>
          </p:blipFill>
          <p:spPr>
            <a:xfrm>
              <a:off x="3180700" y="248829"/>
              <a:ext cx="3618285" cy="3041106"/>
            </a:xfrm>
            <a:prstGeom prst="rect">
              <a:avLst/>
            </a:prstGeom>
          </p:spPr>
        </p:pic>
        <p:sp>
          <p:nvSpPr>
            <p:cNvPr id="46" name="Rectangle 45">
              <a:extLst>
                <a:ext uri="{FF2B5EF4-FFF2-40B4-BE49-F238E27FC236}">
                  <a16:creationId xmlns:a16="http://schemas.microsoft.com/office/drawing/2014/main" id="{71909DAF-A439-4F30-809C-7099BE7E041C}"/>
                </a:ext>
              </a:extLst>
            </p:cNvPr>
            <p:cNvSpPr/>
            <p:nvPr/>
          </p:nvSpPr>
          <p:spPr>
            <a:xfrm>
              <a:off x="3424261" y="2882238"/>
              <a:ext cx="816015" cy="277159"/>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EF56C08-B61A-4754-8FEE-3CCAE799C83C}"/>
                </a:ext>
              </a:extLst>
            </p:cNvPr>
            <p:cNvSpPr/>
            <p:nvPr/>
          </p:nvSpPr>
          <p:spPr>
            <a:xfrm>
              <a:off x="5613237" y="1850153"/>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grpSp>
      <p:sp>
        <p:nvSpPr>
          <p:cNvPr id="47" name="Rectangle 46">
            <a:extLst>
              <a:ext uri="{FF2B5EF4-FFF2-40B4-BE49-F238E27FC236}">
                <a16:creationId xmlns:a16="http://schemas.microsoft.com/office/drawing/2014/main" id="{E6805777-E76A-478D-8E44-DF7E7B7BBCC5}"/>
              </a:ext>
            </a:extLst>
          </p:cNvPr>
          <p:cNvSpPr/>
          <p:nvPr/>
        </p:nvSpPr>
        <p:spPr>
          <a:xfrm>
            <a:off x="2723842" y="4959086"/>
            <a:ext cx="816015" cy="277159"/>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43751577-EB4C-4868-8D4D-21B482A5D64C}"/>
              </a:ext>
            </a:extLst>
          </p:cNvPr>
          <p:cNvSpPr/>
          <p:nvPr/>
        </p:nvSpPr>
        <p:spPr>
          <a:xfrm>
            <a:off x="5280408" y="4201887"/>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pic>
        <p:nvPicPr>
          <p:cNvPr id="28" name="Picture 27">
            <a:extLst>
              <a:ext uri="{FF2B5EF4-FFF2-40B4-BE49-F238E27FC236}">
                <a16:creationId xmlns:a16="http://schemas.microsoft.com/office/drawing/2014/main" id="{E10867C4-E670-4815-ACA8-7DC3C56FDF2B}"/>
              </a:ext>
            </a:extLst>
          </p:cNvPr>
          <p:cNvPicPr>
            <a:picLocks noChangeAspect="1"/>
          </p:cNvPicPr>
          <p:nvPr/>
        </p:nvPicPr>
        <p:blipFill>
          <a:blip r:embed="rId5"/>
          <a:stretch>
            <a:fillRect/>
          </a:stretch>
        </p:blipFill>
        <p:spPr>
          <a:xfrm>
            <a:off x="9306893" y="2311442"/>
            <a:ext cx="1238423" cy="428685"/>
          </a:xfrm>
          <a:prstGeom prst="rect">
            <a:avLst/>
          </a:prstGeom>
        </p:spPr>
      </p:pic>
    </p:spTree>
    <p:extLst>
      <p:ext uri="{BB962C8B-B14F-4D97-AF65-F5344CB8AC3E}">
        <p14:creationId xmlns:p14="http://schemas.microsoft.com/office/powerpoint/2010/main" val="1070211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C8604-60B4-4411-95BF-F8E16DA553B0}"/>
              </a:ext>
            </a:extLst>
          </p:cNvPr>
          <p:cNvSpPr>
            <a:spLocks noGrp="1"/>
          </p:cNvSpPr>
          <p:nvPr>
            <p:ph type="body" sz="quarter" idx="13"/>
          </p:nvPr>
        </p:nvSpPr>
        <p:spPr/>
        <p:txBody>
          <a:bodyPr/>
          <a:lstStyle/>
          <a:p>
            <a:r>
              <a:rPr lang="en-GB" dirty="0"/>
              <a:t>BDA  INDIVIDUAL MEMBERSHIP TYPES</a:t>
            </a:r>
          </a:p>
        </p:txBody>
      </p:sp>
      <p:sp>
        <p:nvSpPr>
          <p:cNvPr id="3" name="Slide Number Placeholder 2">
            <a:extLst>
              <a:ext uri="{FF2B5EF4-FFF2-40B4-BE49-F238E27FC236}">
                <a16:creationId xmlns:a16="http://schemas.microsoft.com/office/drawing/2014/main" id="{ACDC6175-A0B1-49CD-9E95-2E60B77560EC}"/>
              </a:ext>
            </a:extLst>
          </p:cNvPr>
          <p:cNvSpPr>
            <a:spLocks noGrp="1"/>
          </p:cNvSpPr>
          <p:nvPr>
            <p:ph type="sldNum" sz="quarter" idx="4"/>
          </p:nvPr>
        </p:nvSpPr>
        <p:spPr/>
        <p:txBody>
          <a:bodyPr/>
          <a:lstStyle/>
          <a:p>
            <a:fld id="{D801C4B4-FBB8-412B-9782-946C4FDE152E}" type="slidenum">
              <a:rPr lang="en-GB" smtClean="0"/>
              <a:t>15</a:t>
            </a:fld>
            <a:endParaRPr lang="en-GB"/>
          </a:p>
        </p:txBody>
      </p:sp>
      <p:grpSp>
        <p:nvGrpSpPr>
          <p:cNvPr id="14" name="Group 13">
            <a:extLst>
              <a:ext uri="{FF2B5EF4-FFF2-40B4-BE49-F238E27FC236}">
                <a16:creationId xmlns:a16="http://schemas.microsoft.com/office/drawing/2014/main" id="{2EB3AC29-6189-4714-A736-B1B4399CB7B3}"/>
              </a:ext>
            </a:extLst>
          </p:cNvPr>
          <p:cNvGrpSpPr/>
          <p:nvPr/>
        </p:nvGrpSpPr>
        <p:grpSpPr>
          <a:xfrm>
            <a:off x="728334" y="388602"/>
            <a:ext cx="2132311" cy="4431650"/>
            <a:chOff x="830763" y="414670"/>
            <a:chExt cx="3696020" cy="5686736"/>
          </a:xfrm>
        </p:grpSpPr>
        <p:pic>
          <p:nvPicPr>
            <p:cNvPr id="11" name="Picture 10">
              <a:extLst>
                <a:ext uri="{FF2B5EF4-FFF2-40B4-BE49-F238E27FC236}">
                  <a16:creationId xmlns:a16="http://schemas.microsoft.com/office/drawing/2014/main" id="{43CB3555-AB3C-472D-9534-5DA46FC9DE6A}"/>
                </a:ext>
              </a:extLst>
            </p:cNvPr>
            <p:cNvPicPr>
              <a:picLocks noChangeAspect="1"/>
            </p:cNvPicPr>
            <p:nvPr/>
          </p:nvPicPr>
          <p:blipFill rotWithShape="1">
            <a:blip r:embed="rId3"/>
            <a:srcRect t="8736"/>
            <a:stretch/>
          </p:blipFill>
          <p:spPr>
            <a:xfrm>
              <a:off x="830763" y="414670"/>
              <a:ext cx="3696020" cy="2615610"/>
            </a:xfrm>
            <a:prstGeom prst="rect">
              <a:avLst/>
            </a:prstGeom>
          </p:spPr>
        </p:pic>
        <p:pic>
          <p:nvPicPr>
            <p:cNvPr id="13" name="Picture 12">
              <a:extLst>
                <a:ext uri="{FF2B5EF4-FFF2-40B4-BE49-F238E27FC236}">
                  <a16:creationId xmlns:a16="http://schemas.microsoft.com/office/drawing/2014/main" id="{14435D67-79DF-4E9B-8D40-39785B843397}"/>
                </a:ext>
              </a:extLst>
            </p:cNvPr>
            <p:cNvPicPr>
              <a:picLocks noChangeAspect="1"/>
            </p:cNvPicPr>
            <p:nvPr/>
          </p:nvPicPr>
          <p:blipFill>
            <a:blip r:embed="rId4"/>
            <a:stretch>
              <a:fillRect/>
            </a:stretch>
          </p:blipFill>
          <p:spPr>
            <a:xfrm>
              <a:off x="870346" y="3030280"/>
              <a:ext cx="3616853" cy="3071126"/>
            </a:xfrm>
            <a:prstGeom prst="rect">
              <a:avLst/>
            </a:prstGeom>
          </p:spPr>
        </p:pic>
      </p:grpSp>
      <p:grpSp>
        <p:nvGrpSpPr>
          <p:cNvPr id="24" name="Group 23">
            <a:extLst>
              <a:ext uri="{FF2B5EF4-FFF2-40B4-BE49-F238E27FC236}">
                <a16:creationId xmlns:a16="http://schemas.microsoft.com/office/drawing/2014/main" id="{3BF662E6-F81E-4802-A5EC-A50FF33CD1FE}"/>
              </a:ext>
            </a:extLst>
          </p:cNvPr>
          <p:cNvGrpSpPr/>
          <p:nvPr/>
        </p:nvGrpSpPr>
        <p:grpSpPr>
          <a:xfrm>
            <a:off x="3003508" y="388602"/>
            <a:ext cx="2097570" cy="4124704"/>
            <a:chOff x="4913339" y="414669"/>
            <a:chExt cx="3711262" cy="5099946"/>
          </a:xfrm>
        </p:grpSpPr>
        <p:pic>
          <p:nvPicPr>
            <p:cNvPr id="16" name="Picture 15">
              <a:extLst>
                <a:ext uri="{FF2B5EF4-FFF2-40B4-BE49-F238E27FC236}">
                  <a16:creationId xmlns:a16="http://schemas.microsoft.com/office/drawing/2014/main" id="{5A1C3F16-46F7-4200-9443-BC61D5F42ADF}"/>
                </a:ext>
              </a:extLst>
            </p:cNvPr>
            <p:cNvPicPr>
              <a:picLocks noChangeAspect="1"/>
            </p:cNvPicPr>
            <p:nvPr/>
          </p:nvPicPr>
          <p:blipFill>
            <a:blip r:embed="rId5"/>
            <a:stretch>
              <a:fillRect/>
            </a:stretch>
          </p:blipFill>
          <p:spPr>
            <a:xfrm>
              <a:off x="4913339" y="414669"/>
              <a:ext cx="3711262" cy="2615611"/>
            </a:xfrm>
            <a:prstGeom prst="rect">
              <a:avLst/>
            </a:prstGeom>
          </p:spPr>
        </p:pic>
        <p:pic>
          <p:nvPicPr>
            <p:cNvPr id="18" name="Picture 17">
              <a:extLst>
                <a:ext uri="{FF2B5EF4-FFF2-40B4-BE49-F238E27FC236}">
                  <a16:creationId xmlns:a16="http://schemas.microsoft.com/office/drawing/2014/main" id="{E684CF55-89A5-4B35-BB5C-F4C1753AA86E}"/>
                </a:ext>
              </a:extLst>
            </p:cNvPr>
            <p:cNvPicPr>
              <a:picLocks noChangeAspect="1"/>
            </p:cNvPicPr>
            <p:nvPr/>
          </p:nvPicPr>
          <p:blipFill>
            <a:blip r:embed="rId6"/>
            <a:stretch>
              <a:fillRect/>
            </a:stretch>
          </p:blipFill>
          <p:spPr>
            <a:xfrm>
              <a:off x="4928579" y="3030280"/>
              <a:ext cx="3696021" cy="2484335"/>
            </a:xfrm>
            <a:prstGeom prst="rect">
              <a:avLst/>
            </a:prstGeom>
          </p:spPr>
        </p:pic>
      </p:grpSp>
      <p:grpSp>
        <p:nvGrpSpPr>
          <p:cNvPr id="25" name="Group 24">
            <a:extLst>
              <a:ext uri="{FF2B5EF4-FFF2-40B4-BE49-F238E27FC236}">
                <a16:creationId xmlns:a16="http://schemas.microsoft.com/office/drawing/2014/main" id="{0EBDAE6C-40DE-487A-92F3-2B69B9F5D141}"/>
              </a:ext>
            </a:extLst>
          </p:cNvPr>
          <p:cNvGrpSpPr/>
          <p:nvPr/>
        </p:nvGrpSpPr>
        <p:grpSpPr>
          <a:xfrm>
            <a:off x="5245135" y="388602"/>
            <a:ext cx="2097570" cy="4441811"/>
            <a:chOff x="8827875" y="414669"/>
            <a:chExt cx="3734124" cy="5353313"/>
          </a:xfrm>
        </p:grpSpPr>
        <p:pic>
          <p:nvPicPr>
            <p:cNvPr id="20" name="Picture 19">
              <a:extLst>
                <a:ext uri="{FF2B5EF4-FFF2-40B4-BE49-F238E27FC236}">
                  <a16:creationId xmlns:a16="http://schemas.microsoft.com/office/drawing/2014/main" id="{6462CBCD-30D5-49ED-862F-F096586373E7}"/>
                </a:ext>
              </a:extLst>
            </p:cNvPr>
            <p:cNvPicPr>
              <a:picLocks noChangeAspect="1"/>
            </p:cNvPicPr>
            <p:nvPr/>
          </p:nvPicPr>
          <p:blipFill>
            <a:blip r:embed="rId7"/>
            <a:stretch>
              <a:fillRect/>
            </a:stretch>
          </p:blipFill>
          <p:spPr>
            <a:xfrm>
              <a:off x="8827876" y="414669"/>
              <a:ext cx="3711262" cy="4618120"/>
            </a:xfrm>
            <a:prstGeom prst="rect">
              <a:avLst/>
            </a:prstGeom>
          </p:spPr>
        </p:pic>
        <p:pic>
          <p:nvPicPr>
            <p:cNvPr id="23" name="Picture 22">
              <a:extLst>
                <a:ext uri="{FF2B5EF4-FFF2-40B4-BE49-F238E27FC236}">
                  <a16:creationId xmlns:a16="http://schemas.microsoft.com/office/drawing/2014/main" id="{1158CC3B-D4BA-418B-A93D-EC6BAAF3C502}"/>
                </a:ext>
              </a:extLst>
            </p:cNvPr>
            <p:cNvPicPr>
              <a:picLocks noChangeAspect="1"/>
            </p:cNvPicPr>
            <p:nvPr/>
          </p:nvPicPr>
          <p:blipFill>
            <a:blip r:embed="rId8"/>
            <a:stretch>
              <a:fillRect/>
            </a:stretch>
          </p:blipFill>
          <p:spPr>
            <a:xfrm>
              <a:off x="8827875" y="3314129"/>
              <a:ext cx="3734124" cy="2453853"/>
            </a:xfrm>
            <a:prstGeom prst="rect">
              <a:avLst/>
            </a:prstGeom>
          </p:spPr>
        </p:pic>
      </p:grpSp>
      <p:grpSp>
        <p:nvGrpSpPr>
          <p:cNvPr id="30" name="Group 29">
            <a:extLst>
              <a:ext uri="{FF2B5EF4-FFF2-40B4-BE49-F238E27FC236}">
                <a16:creationId xmlns:a16="http://schemas.microsoft.com/office/drawing/2014/main" id="{65972ADF-6F76-46FA-A468-0EEE86974CF6}"/>
              </a:ext>
            </a:extLst>
          </p:cNvPr>
          <p:cNvGrpSpPr/>
          <p:nvPr/>
        </p:nvGrpSpPr>
        <p:grpSpPr>
          <a:xfrm>
            <a:off x="7486762" y="388602"/>
            <a:ext cx="2189248" cy="4341665"/>
            <a:chOff x="9203371" y="467616"/>
            <a:chExt cx="2700558" cy="4341665"/>
          </a:xfrm>
        </p:grpSpPr>
        <p:pic>
          <p:nvPicPr>
            <p:cNvPr id="27" name="Picture 26">
              <a:extLst>
                <a:ext uri="{FF2B5EF4-FFF2-40B4-BE49-F238E27FC236}">
                  <a16:creationId xmlns:a16="http://schemas.microsoft.com/office/drawing/2014/main" id="{213F89F0-ED03-480F-BBAD-EA41FE9C7D5F}"/>
                </a:ext>
              </a:extLst>
            </p:cNvPr>
            <p:cNvPicPr>
              <a:picLocks noChangeAspect="1"/>
            </p:cNvPicPr>
            <p:nvPr/>
          </p:nvPicPr>
          <p:blipFill>
            <a:blip r:embed="rId9"/>
            <a:stretch>
              <a:fillRect/>
            </a:stretch>
          </p:blipFill>
          <p:spPr>
            <a:xfrm>
              <a:off x="9203371" y="467616"/>
              <a:ext cx="2675892" cy="2405773"/>
            </a:xfrm>
            <a:prstGeom prst="rect">
              <a:avLst/>
            </a:prstGeom>
          </p:spPr>
        </p:pic>
        <p:pic>
          <p:nvPicPr>
            <p:cNvPr id="29" name="Picture 28">
              <a:extLst>
                <a:ext uri="{FF2B5EF4-FFF2-40B4-BE49-F238E27FC236}">
                  <a16:creationId xmlns:a16="http://schemas.microsoft.com/office/drawing/2014/main" id="{1EC67FC8-9270-4BBE-802A-5971BD1CEF55}"/>
                </a:ext>
              </a:extLst>
            </p:cNvPr>
            <p:cNvPicPr>
              <a:picLocks noChangeAspect="1"/>
            </p:cNvPicPr>
            <p:nvPr/>
          </p:nvPicPr>
          <p:blipFill rotWithShape="1">
            <a:blip r:embed="rId10"/>
            <a:srcRect t="1836"/>
            <a:stretch/>
          </p:blipFill>
          <p:spPr>
            <a:xfrm>
              <a:off x="9228037" y="2693043"/>
              <a:ext cx="2675892" cy="2116238"/>
            </a:xfrm>
            <a:prstGeom prst="rect">
              <a:avLst/>
            </a:prstGeom>
          </p:spPr>
        </p:pic>
      </p:grpSp>
      <p:pic>
        <p:nvPicPr>
          <p:cNvPr id="32" name="Picture 31">
            <a:extLst>
              <a:ext uri="{FF2B5EF4-FFF2-40B4-BE49-F238E27FC236}">
                <a16:creationId xmlns:a16="http://schemas.microsoft.com/office/drawing/2014/main" id="{6796BB4A-DC3C-4609-98F1-51D2726B4976}"/>
              </a:ext>
            </a:extLst>
          </p:cNvPr>
          <p:cNvPicPr>
            <a:picLocks noChangeAspect="1"/>
          </p:cNvPicPr>
          <p:nvPr/>
        </p:nvPicPr>
        <p:blipFill>
          <a:blip r:embed="rId11"/>
          <a:stretch>
            <a:fillRect/>
          </a:stretch>
        </p:blipFill>
        <p:spPr>
          <a:xfrm>
            <a:off x="9816915" y="388602"/>
            <a:ext cx="1976203" cy="3698308"/>
          </a:xfrm>
          <a:prstGeom prst="rect">
            <a:avLst/>
          </a:prstGeom>
        </p:spPr>
      </p:pic>
      <p:pic>
        <p:nvPicPr>
          <p:cNvPr id="34" name="Picture 33">
            <a:extLst>
              <a:ext uri="{FF2B5EF4-FFF2-40B4-BE49-F238E27FC236}">
                <a16:creationId xmlns:a16="http://schemas.microsoft.com/office/drawing/2014/main" id="{D32539E1-100B-4EF2-8291-76E7E03DCAC5}"/>
              </a:ext>
            </a:extLst>
          </p:cNvPr>
          <p:cNvPicPr>
            <a:picLocks noChangeAspect="1"/>
          </p:cNvPicPr>
          <p:nvPr/>
        </p:nvPicPr>
        <p:blipFill>
          <a:blip r:embed="rId12"/>
          <a:stretch>
            <a:fillRect/>
          </a:stretch>
        </p:blipFill>
        <p:spPr>
          <a:xfrm>
            <a:off x="9832949" y="4220401"/>
            <a:ext cx="1928438" cy="2348180"/>
          </a:xfrm>
          <a:prstGeom prst="rect">
            <a:avLst/>
          </a:prstGeom>
        </p:spPr>
      </p:pic>
    </p:spTree>
    <p:extLst>
      <p:ext uri="{BB962C8B-B14F-4D97-AF65-F5344CB8AC3E}">
        <p14:creationId xmlns:p14="http://schemas.microsoft.com/office/powerpoint/2010/main" val="1303667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13AF22C-2099-47C4-B391-F29E91B4A20F}"/>
              </a:ext>
            </a:extLst>
          </p:cNvPr>
          <p:cNvPicPr>
            <a:picLocks noChangeAspect="1"/>
          </p:cNvPicPr>
          <p:nvPr/>
        </p:nvPicPr>
        <p:blipFill>
          <a:blip r:embed="rId2"/>
          <a:stretch>
            <a:fillRect/>
          </a:stretch>
        </p:blipFill>
        <p:spPr>
          <a:xfrm>
            <a:off x="765997" y="1018355"/>
            <a:ext cx="3224519" cy="2311201"/>
          </a:xfrm>
          <a:prstGeom prst="rect">
            <a:avLst/>
          </a:prstGeom>
        </p:spPr>
      </p:pic>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CLUB ROLES</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0" name="Oval 29">
            <a:extLst>
              <a:ext uri="{FF2B5EF4-FFF2-40B4-BE49-F238E27FC236}">
                <a16:creationId xmlns:a16="http://schemas.microsoft.com/office/drawing/2014/main" id="{C131229C-8DBA-46BB-9BA4-CC01766F0C7C}"/>
              </a:ext>
            </a:extLst>
          </p:cNvPr>
          <p:cNvSpPr/>
          <p:nvPr/>
        </p:nvSpPr>
        <p:spPr>
          <a:xfrm>
            <a:off x="8043355" y="185818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1" y="1235341"/>
            <a:ext cx="1766830" cy="369332"/>
          </a:xfrm>
          <a:prstGeom prst="rect">
            <a:avLst/>
          </a:prstGeom>
          <a:noFill/>
        </p:spPr>
        <p:txBody>
          <a:bodyPr wrap="none" rtlCol="0">
            <a:spAutoFit/>
          </a:bodyPr>
          <a:lstStyle/>
          <a:p>
            <a:r>
              <a:rPr lang="en-US" dirty="0">
                <a:solidFill>
                  <a:srgbClr val="002F5B"/>
                </a:solidFill>
              </a:rPr>
              <a:t>Click on member</a:t>
            </a:r>
            <a:endParaRPr lang="en-GB" dirty="0">
              <a:solidFill>
                <a:srgbClr val="002F5B"/>
              </a:solidFill>
            </a:endParaRPr>
          </a:p>
        </p:txBody>
      </p:sp>
      <p:sp>
        <p:nvSpPr>
          <p:cNvPr id="33" name="TextBox 32">
            <a:extLst>
              <a:ext uri="{FF2B5EF4-FFF2-40B4-BE49-F238E27FC236}">
                <a16:creationId xmlns:a16="http://schemas.microsoft.com/office/drawing/2014/main" id="{6F15A8B1-6CD7-40FC-A44D-05039C2E44A6}"/>
              </a:ext>
            </a:extLst>
          </p:cNvPr>
          <p:cNvSpPr txBox="1"/>
          <p:nvPr/>
        </p:nvSpPr>
        <p:spPr>
          <a:xfrm>
            <a:off x="8444341" y="1801060"/>
            <a:ext cx="1848648" cy="369332"/>
          </a:xfrm>
          <a:prstGeom prst="rect">
            <a:avLst/>
          </a:prstGeom>
          <a:noFill/>
        </p:spPr>
        <p:txBody>
          <a:bodyPr wrap="none" rtlCol="0">
            <a:spAutoFit/>
          </a:bodyPr>
          <a:lstStyle/>
          <a:p>
            <a:r>
              <a:rPr lang="en-US" dirty="0">
                <a:solidFill>
                  <a:srgbClr val="002F5B"/>
                </a:solidFill>
              </a:rPr>
              <a:t>Click on Club Role</a:t>
            </a:r>
            <a:endParaRPr lang="en-GB" dirty="0">
              <a:solidFill>
                <a:srgbClr val="002F5B"/>
              </a:solidFill>
            </a:endParaRPr>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1314975" cy="369332"/>
          </a:xfrm>
          <a:prstGeom prst="rect">
            <a:avLst/>
          </a:prstGeom>
          <a:noFill/>
        </p:spPr>
        <p:txBody>
          <a:bodyPr wrap="none" rtlCol="0">
            <a:spAutoFit/>
          </a:bodyPr>
          <a:lstStyle/>
          <a:p>
            <a:r>
              <a:rPr lang="en-US" dirty="0">
                <a:solidFill>
                  <a:srgbClr val="961D74"/>
                </a:solidFill>
              </a:rPr>
              <a:t>CLUB ROLES</a:t>
            </a:r>
            <a:endParaRPr lang="en-GB" dirty="0">
              <a:solidFill>
                <a:srgbClr val="961D74"/>
              </a:solidFill>
            </a:endParaRPr>
          </a:p>
        </p:txBody>
      </p:sp>
      <p:sp>
        <p:nvSpPr>
          <p:cNvPr id="21" name="Oval 20">
            <a:extLst>
              <a:ext uri="{FF2B5EF4-FFF2-40B4-BE49-F238E27FC236}">
                <a16:creationId xmlns:a16="http://schemas.microsoft.com/office/drawing/2014/main" id="{62B8EEA0-5C29-487D-BE3C-92F1664CD81B}"/>
              </a:ext>
            </a:extLst>
          </p:cNvPr>
          <p:cNvSpPr/>
          <p:nvPr/>
        </p:nvSpPr>
        <p:spPr>
          <a:xfrm>
            <a:off x="8043355" y="236950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23" name="TextBox 22">
            <a:extLst>
              <a:ext uri="{FF2B5EF4-FFF2-40B4-BE49-F238E27FC236}">
                <a16:creationId xmlns:a16="http://schemas.microsoft.com/office/drawing/2014/main" id="{FD1AB4CB-01C7-46B5-B154-504B70709794}"/>
              </a:ext>
            </a:extLst>
          </p:cNvPr>
          <p:cNvSpPr txBox="1"/>
          <p:nvPr/>
        </p:nvSpPr>
        <p:spPr>
          <a:xfrm>
            <a:off x="8444341" y="2312755"/>
            <a:ext cx="1495987" cy="369332"/>
          </a:xfrm>
          <a:prstGeom prst="rect">
            <a:avLst/>
          </a:prstGeom>
          <a:noFill/>
        </p:spPr>
        <p:txBody>
          <a:bodyPr wrap="none" rtlCol="0">
            <a:spAutoFit/>
          </a:bodyPr>
          <a:lstStyle/>
          <a:p>
            <a:r>
              <a:rPr lang="en-US" dirty="0">
                <a:solidFill>
                  <a:srgbClr val="002F5B"/>
                </a:solidFill>
              </a:rPr>
              <a:t>Select Role(s)</a:t>
            </a:r>
          </a:p>
        </p:txBody>
      </p:sp>
      <p:sp>
        <p:nvSpPr>
          <p:cNvPr id="24" name="TextBox 23">
            <a:extLst>
              <a:ext uri="{FF2B5EF4-FFF2-40B4-BE49-F238E27FC236}">
                <a16:creationId xmlns:a16="http://schemas.microsoft.com/office/drawing/2014/main" id="{1AD533F5-1911-498F-8F3F-DA7B5744FAF7}"/>
              </a:ext>
            </a:extLst>
          </p:cNvPr>
          <p:cNvSpPr txBox="1"/>
          <p:nvPr/>
        </p:nvSpPr>
        <p:spPr>
          <a:xfrm>
            <a:off x="8043355" y="2974443"/>
            <a:ext cx="3817947" cy="3539430"/>
          </a:xfrm>
          <a:prstGeom prst="rect">
            <a:avLst/>
          </a:prstGeom>
          <a:noFill/>
        </p:spPr>
        <p:txBody>
          <a:bodyPr wrap="square" rtlCol="0">
            <a:spAutoFit/>
          </a:bodyPr>
          <a:lstStyle/>
          <a:p>
            <a:r>
              <a:rPr lang="en-US" sz="1400" dirty="0">
                <a:solidFill>
                  <a:srgbClr val="D51C23"/>
                </a:solidFill>
              </a:rPr>
              <a:t>Access Rights</a:t>
            </a:r>
          </a:p>
          <a:p>
            <a:endParaRPr lang="en-US" sz="1400" dirty="0">
              <a:solidFill>
                <a:srgbClr val="D51C23"/>
              </a:solidFill>
            </a:endParaRPr>
          </a:p>
          <a:p>
            <a:r>
              <a:rPr lang="en-US" sz="1400" dirty="0">
                <a:solidFill>
                  <a:srgbClr val="D51C23"/>
                </a:solidFill>
              </a:rPr>
              <a:t>Club Administrator </a:t>
            </a:r>
            <a:r>
              <a:rPr lang="en-US" sz="1400" dirty="0">
                <a:solidFill>
                  <a:srgbClr val="002F5B"/>
                </a:solidFill>
              </a:rPr>
              <a:t>– this role has permission to see and edit all club members’ details</a:t>
            </a:r>
            <a:r>
              <a:rPr lang="en-GB" sz="1400" dirty="0">
                <a:solidFill>
                  <a:srgbClr val="002F5B"/>
                </a:solidFill>
              </a:rPr>
              <a:t>.  We advise that at least two people in your club have this role.   This role will receive all correspondence to the club from the BDA.</a:t>
            </a:r>
          </a:p>
          <a:p>
            <a:endParaRPr lang="en-GB" sz="1400" dirty="0">
              <a:solidFill>
                <a:srgbClr val="002F5B"/>
              </a:solidFill>
            </a:endParaRPr>
          </a:p>
          <a:p>
            <a:r>
              <a:rPr lang="en-GB" sz="1400" dirty="0">
                <a:solidFill>
                  <a:srgbClr val="D51C23"/>
                </a:solidFill>
              </a:rPr>
              <a:t>Other Roles </a:t>
            </a:r>
            <a:r>
              <a:rPr lang="en-GB" sz="1400" dirty="0">
                <a:solidFill>
                  <a:srgbClr val="002F5B"/>
                </a:solidFill>
              </a:rPr>
              <a:t>- have no special access rights, but will be used for BDA communications, </a:t>
            </a:r>
            <a:r>
              <a:rPr lang="en-GB" sz="1400" dirty="0" err="1">
                <a:solidFill>
                  <a:srgbClr val="002F5B"/>
                </a:solidFill>
              </a:rPr>
              <a:t>eg</a:t>
            </a:r>
            <a:r>
              <a:rPr lang="en-GB" sz="1400" dirty="0">
                <a:solidFill>
                  <a:srgbClr val="002F5B"/>
                </a:solidFill>
              </a:rPr>
              <a:t> when the BDA wants to contact all club welfare officers. </a:t>
            </a:r>
          </a:p>
          <a:p>
            <a:endParaRPr lang="en-GB" sz="1400" dirty="0">
              <a:solidFill>
                <a:srgbClr val="002F5B"/>
              </a:solidFill>
            </a:endParaRPr>
          </a:p>
          <a:p>
            <a:r>
              <a:rPr lang="en-GB" sz="1400" dirty="0">
                <a:solidFill>
                  <a:srgbClr val="002F5B"/>
                </a:solidFill>
              </a:rPr>
              <a:t>Regional Admin is not used at present.</a:t>
            </a:r>
          </a:p>
          <a:p>
            <a:endParaRPr lang="en-GB" sz="1400" dirty="0">
              <a:solidFill>
                <a:srgbClr val="002F5B"/>
              </a:solidFill>
            </a:endParaRPr>
          </a:p>
          <a:p>
            <a:r>
              <a:rPr lang="en-GB" sz="1400" dirty="0">
                <a:solidFill>
                  <a:srgbClr val="D51C23"/>
                </a:solidFill>
              </a:rPr>
              <a:t>Covid-19 Officer </a:t>
            </a:r>
            <a:r>
              <a:rPr lang="en-GB" sz="1400" dirty="0">
                <a:solidFill>
                  <a:srgbClr val="002F5B"/>
                </a:solidFill>
              </a:rPr>
              <a:t>– required for a club to return to training post </a:t>
            </a:r>
            <a:r>
              <a:rPr lang="en-GB" sz="1400" dirty="0" err="1">
                <a:solidFill>
                  <a:srgbClr val="002F5B"/>
                </a:solidFill>
              </a:rPr>
              <a:t>Covid</a:t>
            </a:r>
            <a:endParaRPr lang="en-US" sz="1400" dirty="0">
              <a:solidFill>
                <a:srgbClr val="002F5B"/>
              </a:solidFill>
            </a:endParaRPr>
          </a:p>
        </p:txBody>
      </p:sp>
      <p:pic>
        <p:nvPicPr>
          <p:cNvPr id="11" name="Picture 10">
            <a:extLst>
              <a:ext uri="{FF2B5EF4-FFF2-40B4-BE49-F238E27FC236}">
                <a16:creationId xmlns:a16="http://schemas.microsoft.com/office/drawing/2014/main" id="{CBC5EB24-9CFB-4634-83F4-6715C91FE22C}"/>
              </a:ext>
            </a:extLst>
          </p:cNvPr>
          <p:cNvPicPr>
            <a:picLocks noChangeAspect="1"/>
          </p:cNvPicPr>
          <p:nvPr/>
        </p:nvPicPr>
        <p:blipFill>
          <a:blip r:embed="rId3"/>
          <a:stretch>
            <a:fillRect/>
          </a:stretch>
        </p:blipFill>
        <p:spPr>
          <a:xfrm>
            <a:off x="4346997" y="799781"/>
            <a:ext cx="3224519" cy="2541988"/>
          </a:xfrm>
          <a:prstGeom prst="rect">
            <a:avLst/>
          </a:prstGeom>
        </p:spPr>
      </p:pic>
      <p:sp>
        <p:nvSpPr>
          <p:cNvPr id="42" name="Oval 41">
            <a:extLst>
              <a:ext uri="{FF2B5EF4-FFF2-40B4-BE49-F238E27FC236}">
                <a16:creationId xmlns:a16="http://schemas.microsoft.com/office/drawing/2014/main" id="{2CCD68ED-F141-4A2C-8222-14B0B721D247}"/>
              </a:ext>
            </a:extLst>
          </p:cNvPr>
          <p:cNvSpPr/>
          <p:nvPr/>
        </p:nvSpPr>
        <p:spPr>
          <a:xfrm>
            <a:off x="1916074" y="418230"/>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51" name="Rectangle 50">
            <a:extLst>
              <a:ext uri="{FF2B5EF4-FFF2-40B4-BE49-F238E27FC236}">
                <a16:creationId xmlns:a16="http://schemas.microsoft.com/office/drawing/2014/main" id="{72839FC2-86CB-42BC-937B-E0889B39AC5E}"/>
              </a:ext>
            </a:extLst>
          </p:cNvPr>
          <p:cNvSpPr/>
          <p:nvPr/>
        </p:nvSpPr>
        <p:spPr>
          <a:xfrm>
            <a:off x="3107167" y="2336436"/>
            <a:ext cx="829391" cy="30115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a:extLst>
              <a:ext uri="{FF2B5EF4-FFF2-40B4-BE49-F238E27FC236}">
                <a16:creationId xmlns:a16="http://schemas.microsoft.com/office/drawing/2014/main" id="{D030DA2E-35B7-4A3E-8003-A5BFC288236C}"/>
              </a:ext>
            </a:extLst>
          </p:cNvPr>
          <p:cNvPicPr>
            <a:picLocks noChangeAspect="1"/>
          </p:cNvPicPr>
          <p:nvPr/>
        </p:nvPicPr>
        <p:blipFill>
          <a:blip r:embed="rId4"/>
          <a:stretch>
            <a:fillRect/>
          </a:stretch>
        </p:blipFill>
        <p:spPr>
          <a:xfrm>
            <a:off x="904243" y="3528444"/>
            <a:ext cx="5568811" cy="3146264"/>
          </a:xfrm>
          <a:prstGeom prst="rect">
            <a:avLst/>
          </a:prstGeom>
        </p:spPr>
      </p:pic>
      <p:sp>
        <p:nvSpPr>
          <p:cNvPr id="36" name="Rectangle 35">
            <a:extLst>
              <a:ext uri="{FF2B5EF4-FFF2-40B4-BE49-F238E27FC236}">
                <a16:creationId xmlns:a16="http://schemas.microsoft.com/office/drawing/2014/main" id="{9966E098-923F-4305-9054-FAA0C6634E78}"/>
              </a:ext>
            </a:extLst>
          </p:cNvPr>
          <p:cNvSpPr/>
          <p:nvPr/>
        </p:nvSpPr>
        <p:spPr>
          <a:xfrm>
            <a:off x="4438757" y="2369507"/>
            <a:ext cx="829391" cy="30115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EF56C08-B61A-4754-8FEE-3CCAE799C83C}"/>
              </a:ext>
            </a:extLst>
          </p:cNvPr>
          <p:cNvSpPr/>
          <p:nvPr/>
        </p:nvSpPr>
        <p:spPr>
          <a:xfrm>
            <a:off x="4916859" y="468099"/>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43" name="Oval 42">
            <a:extLst>
              <a:ext uri="{FF2B5EF4-FFF2-40B4-BE49-F238E27FC236}">
                <a16:creationId xmlns:a16="http://schemas.microsoft.com/office/drawing/2014/main" id="{97D2E788-3C76-4807-9CE5-D41C71F04681}"/>
              </a:ext>
            </a:extLst>
          </p:cNvPr>
          <p:cNvSpPr/>
          <p:nvPr/>
        </p:nvSpPr>
        <p:spPr>
          <a:xfrm>
            <a:off x="2646372" y="6020620"/>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pic>
        <p:nvPicPr>
          <p:cNvPr id="3" name="Picture 2">
            <a:extLst>
              <a:ext uri="{FF2B5EF4-FFF2-40B4-BE49-F238E27FC236}">
                <a16:creationId xmlns:a16="http://schemas.microsoft.com/office/drawing/2014/main" id="{13A8759E-F484-4D53-92F2-32859B2755AF}"/>
              </a:ext>
            </a:extLst>
          </p:cNvPr>
          <p:cNvPicPr>
            <a:picLocks noChangeAspect="1"/>
          </p:cNvPicPr>
          <p:nvPr/>
        </p:nvPicPr>
        <p:blipFill>
          <a:blip r:embed="rId5"/>
          <a:stretch>
            <a:fillRect/>
          </a:stretch>
        </p:blipFill>
        <p:spPr>
          <a:xfrm>
            <a:off x="2646372" y="3821747"/>
            <a:ext cx="3972479" cy="1952898"/>
          </a:xfrm>
          <a:prstGeom prst="rect">
            <a:avLst/>
          </a:prstGeom>
        </p:spPr>
      </p:pic>
      <p:sp>
        <p:nvSpPr>
          <p:cNvPr id="37" name="Rectangle 36">
            <a:extLst>
              <a:ext uri="{FF2B5EF4-FFF2-40B4-BE49-F238E27FC236}">
                <a16:creationId xmlns:a16="http://schemas.microsoft.com/office/drawing/2014/main" id="{32A2E6E4-E595-4E60-BB1F-B9186F77FD9E}"/>
              </a:ext>
            </a:extLst>
          </p:cNvPr>
          <p:cNvSpPr/>
          <p:nvPr/>
        </p:nvSpPr>
        <p:spPr>
          <a:xfrm>
            <a:off x="2941838" y="4798196"/>
            <a:ext cx="3117022" cy="954404"/>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248703BF-E976-42B6-9F1A-643CF5033C22}"/>
              </a:ext>
            </a:extLst>
          </p:cNvPr>
          <p:cNvSpPr>
            <a:spLocks noGrp="1"/>
          </p:cNvSpPr>
          <p:nvPr>
            <p:ph type="sldNum" sz="quarter" idx="4"/>
          </p:nvPr>
        </p:nvSpPr>
        <p:spPr/>
        <p:txBody>
          <a:bodyPr/>
          <a:lstStyle/>
          <a:p>
            <a:fld id="{D801C4B4-FBB8-412B-9782-946C4FDE152E}" type="slidenum">
              <a:rPr lang="en-GB" smtClean="0"/>
              <a:t>16</a:t>
            </a:fld>
            <a:endParaRPr lang="en-GB"/>
          </a:p>
        </p:txBody>
      </p:sp>
    </p:spTree>
    <p:extLst>
      <p:ext uri="{BB962C8B-B14F-4D97-AF65-F5344CB8AC3E}">
        <p14:creationId xmlns:p14="http://schemas.microsoft.com/office/powerpoint/2010/main" val="3008531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4E9D52-E501-4254-8576-E7DBDD5F475B}"/>
              </a:ext>
            </a:extLst>
          </p:cNvPr>
          <p:cNvPicPr>
            <a:picLocks noChangeAspect="1"/>
          </p:cNvPicPr>
          <p:nvPr/>
        </p:nvPicPr>
        <p:blipFill>
          <a:blip r:embed="rId2"/>
          <a:stretch>
            <a:fillRect/>
          </a:stretch>
        </p:blipFill>
        <p:spPr>
          <a:xfrm>
            <a:off x="4588944" y="2425869"/>
            <a:ext cx="2907325" cy="4418956"/>
          </a:xfrm>
          <a:prstGeom prst="rect">
            <a:avLst/>
          </a:prstGeom>
        </p:spPr>
      </p:pic>
      <p:pic>
        <p:nvPicPr>
          <p:cNvPr id="4" name="Picture 3">
            <a:extLst>
              <a:ext uri="{FF2B5EF4-FFF2-40B4-BE49-F238E27FC236}">
                <a16:creationId xmlns:a16="http://schemas.microsoft.com/office/drawing/2014/main" id="{46E2B0F4-2159-429C-87BC-32AB35138201}"/>
              </a:ext>
            </a:extLst>
          </p:cNvPr>
          <p:cNvPicPr>
            <a:picLocks noChangeAspect="1"/>
          </p:cNvPicPr>
          <p:nvPr/>
        </p:nvPicPr>
        <p:blipFill rotWithShape="1">
          <a:blip r:embed="rId3"/>
          <a:srcRect l="4336" t="2869" r="4281" b="4461"/>
          <a:stretch/>
        </p:blipFill>
        <p:spPr>
          <a:xfrm>
            <a:off x="978515" y="2625335"/>
            <a:ext cx="3099002" cy="4131315"/>
          </a:xfrm>
          <a:prstGeom prst="rect">
            <a:avLst/>
          </a:prstGeom>
        </p:spPr>
      </p:pic>
      <p:pic>
        <p:nvPicPr>
          <p:cNvPr id="3" name="Picture 2">
            <a:extLst>
              <a:ext uri="{FF2B5EF4-FFF2-40B4-BE49-F238E27FC236}">
                <a16:creationId xmlns:a16="http://schemas.microsoft.com/office/drawing/2014/main" id="{07904F95-6288-4EA5-9F9E-4E1C1270126F}"/>
              </a:ext>
            </a:extLst>
          </p:cNvPr>
          <p:cNvPicPr>
            <a:picLocks noChangeAspect="1"/>
          </p:cNvPicPr>
          <p:nvPr/>
        </p:nvPicPr>
        <p:blipFill rotWithShape="1">
          <a:blip r:embed="rId4"/>
          <a:srcRect l="22508" b="74316"/>
          <a:stretch/>
        </p:blipFill>
        <p:spPr>
          <a:xfrm>
            <a:off x="798336" y="746143"/>
            <a:ext cx="6833357" cy="1623364"/>
          </a:xfrm>
          <a:prstGeom prst="rect">
            <a:avLst/>
          </a:prstGeom>
        </p:spPr>
      </p:pic>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 ADD A CLUB MEMBER</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2" y="1235341"/>
            <a:ext cx="3434922" cy="646331"/>
          </a:xfrm>
          <a:prstGeom prst="rect">
            <a:avLst/>
          </a:prstGeom>
          <a:noFill/>
        </p:spPr>
        <p:txBody>
          <a:bodyPr wrap="square" rtlCol="0">
            <a:spAutoFit/>
          </a:bodyPr>
          <a:lstStyle/>
          <a:p>
            <a:r>
              <a:rPr lang="en-US" dirty="0">
                <a:solidFill>
                  <a:srgbClr val="002F5B"/>
                </a:solidFill>
              </a:rPr>
              <a:t>Add a member who is already registered on the platform</a:t>
            </a:r>
            <a:endParaRPr lang="en-GB" dirty="0">
              <a:solidFill>
                <a:srgbClr val="002F5B"/>
              </a:solidFill>
            </a:endParaRPr>
          </a:p>
        </p:txBody>
      </p:sp>
      <p:sp>
        <p:nvSpPr>
          <p:cNvPr id="33" name="TextBox 32">
            <a:extLst>
              <a:ext uri="{FF2B5EF4-FFF2-40B4-BE49-F238E27FC236}">
                <a16:creationId xmlns:a16="http://schemas.microsoft.com/office/drawing/2014/main" id="{6F15A8B1-6CD7-40FC-A44D-05039C2E44A6}"/>
              </a:ext>
            </a:extLst>
          </p:cNvPr>
          <p:cNvSpPr txBox="1"/>
          <p:nvPr/>
        </p:nvSpPr>
        <p:spPr>
          <a:xfrm>
            <a:off x="8444341" y="1801060"/>
            <a:ext cx="1364541" cy="369332"/>
          </a:xfrm>
          <a:prstGeom prst="rect">
            <a:avLst/>
          </a:prstGeom>
          <a:noFill/>
        </p:spPr>
        <p:txBody>
          <a:bodyPr wrap="none" rtlCol="0">
            <a:spAutoFit/>
          </a:bodyPr>
          <a:lstStyle/>
          <a:p>
            <a:r>
              <a:rPr lang="en-US" dirty="0">
                <a:solidFill>
                  <a:srgbClr val="002F5B"/>
                </a:solidFill>
              </a:rPr>
              <a:t>Click to filter</a:t>
            </a:r>
            <a:endParaRPr lang="en-GB" dirty="0">
              <a:solidFill>
                <a:srgbClr val="002F5B"/>
              </a:solidFill>
            </a:endParaRPr>
          </a:p>
        </p:txBody>
      </p:sp>
      <p:sp>
        <p:nvSpPr>
          <p:cNvPr id="36" name="TextBox 35">
            <a:extLst>
              <a:ext uri="{FF2B5EF4-FFF2-40B4-BE49-F238E27FC236}">
                <a16:creationId xmlns:a16="http://schemas.microsoft.com/office/drawing/2014/main" id="{9A97F877-31B6-4899-ACF7-CEEE476EFBC5}"/>
              </a:ext>
            </a:extLst>
          </p:cNvPr>
          <p:cNvSpPr txBox="1"/>
          <p:nvPr/>
        </p:nvSpPr>
        <p:spPr>
          <a:xfrm>
            <a:off x="7800127" y="3375966"/>
            <a:ext cx="4079135" cy="2677656"/>
          </a:xfrm>
          <a:prstGeom prst="rect">
            <a:avLst/>
          </a:prstGeom>
          <a:noFill/>
        </p:spPr>
        <p:txBody>
          <a:bodyPr wrap="square" rtlCol="0">
            <a:spAutoFit/>
          </a:bodyPr>
          <a:lstStyle/>
          <a:p>
            <a:r>
              <a:rPr lang="en-US" sz="1400" dirty="0">
                <a:solidFill>
                  <a:srgbClr val="D51C23"/>
                </a:solidFill>
              </a:rPr>
              <a:t>Adding Club Members</a:t>
            </a:r>
          </a:p>
          <a:p>
            <a:endParaRPr lang="en-GB" sz="1400" dirty="0">
              <a:solidFill>
                <a:srgbClr val="002F5B"/>
              </a:solidFill>
            </a:endParaRPr>
          </a:p>
          <a:p>
            <a:r>
              <a:rPr lang="en-GB" sz="1400" dirty="0">
                <a:solidFill>
                  <a:srgbClr val="002F5B"/>
                </a:solidFill>
              </a:rPr>
              <a:t>Adding members who are already on the platform requires you to know certain details.  If you don’t know these details you will need to ask the member to either give you the details or add themselves to your club.</a:t>
            </a:r>
          </a:p>
          <a:p>
            <a:endParaRPr lang="en-GB" sz="1400" dirty="0">
              <a:solidFill>
                <a:srgbClr val="002F5B"/>
              </a:solidFill>
            </a:endParaRPr>
          </a:p>
          <a:p>
            <a:r>
              <a:rPr lang="en-GB" sz="1400" dirty="0">
                <a:solidFill>
                  <a:srgbClr val="002F5B"/>
                </a:solidFill>
              </a:rPr>
              <a:t>To add a member who has not already registered you will need to know their personal details and have their permission to add them.  It may be easier to ask them to register themselves.</a:t>
            </a:r>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2252411" cy="369332"/>
          </a:xfrm>
          <a:prstGeom prst="rect">
            <a:avLst/>
          </a:prstGeom>
          <a:noFill/>
        </p:spPr>
        <p:txBody>
          <a:bodyPr wrap="none" rtlCol="0">
            <a:spAutoFit/>
          </a:bodyPr>
          <a:lstStyle/>
          <a:p>
            <a:r>
              <a:rPr lang="en-US" dirty="0">
                <a:solidFill>
                  <a:srgbClr val="961D74"/>
                </a:solidFill>
              </a:rPr>
              <a:t>ADD A CLUB MEMBER</a:t>
            </a:r>
            <a:endParaRPr lang="en-GB" dirty="0">
              <a:solidFill>
                <a:srgbClr val="961D74"/>
              </a:solidFill>
            </a:endParaRPr>
          </a:p>
        </p:txBody>
      </p:sp>
      <p:sp>
        <p:nvSpPr>
          <p:cNvPr id="42" name="Oval 41">
            <a:extLst>
              <a:ext uri="{FF2B5EF4-FFF2-40B4-BE49-F238E27FC236}">
                <a16:creationId xmlns:a16="http://schemas.microsoft.com/office/drawing/2014/main" id="{2CCD68ED-F141-4A2C-8222-14B0B721D247}"/>
              </a:ext>
            </a:extLst>
          </p:cNvPr>
          <p:cNvSpPr/>
          <p:nvPr/>
        </p:nvSpPr>
        <p:spPr>
          <a:xfrm>
            <a:off x="3623350" y="2838067"/>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18" name="Oval 17">
            <a:extLst>
              <a:ext uri="{FF2B5EF4-FFF2-40B4-BE49-F238E27FC236}">
                <a16:creationId xmlns:a16="http://schemas.microsoft.com/office/drawing/2014/main" id="{CEF56C08-B61A-4754-8FEE-3CCAE799C83C}"/>
              </a:ext>
            </a:extLst>
          </p:cNvPr>
          <p:cNvSpPr/>
          <p:nvPr/>
        </p:nvSpPr>
        <p:spPr>
          <a:xfrm>
            <a:off x="6761799" y="273212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19" name="Rectangle 18">
            <a:extLst>
              <a:ext uri="{FF2B5EF4-FFF2-40B4-BE49-F238E27FC236}">
                <a16:creationId xmlns:a16="http://schemas.microsoft.com/office/drawing/2014/main" id="{0D07903F-8670-4E24-A525-561C1B1076E9}"/>
              </a:ext>
            </a:extLst>
          </p:cNvPr>
          <p:cNvSpPr/>
          <p:nvPr/>
        </p:nvSpPr>
        <p:spPr>
          <a:xfrm>
            <a:off x="5228002" y="1947249"/>
            <a:ext cx="2268267" cy="333532"/>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2B8EEA0-5C29-487D-BE3C-92F1664CD81B}"/>
              </a:ext>
            </a:extLst>
          </p:cNvPr>
          <p:cNvSpPr/>
          <p:nvPr/>
        </p:nvSpPr>
        <p:spPr>
          <a:xfrm>
            <a:off x="8043355" y="236950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23" name="TextBox 22">
            <a:extLst>
              <a:ext uri="{FF2B5EF4-FFF2-40B4-BE49-F238E27FC236}">
                <a16:creationId xmlns:a16="http://schemas.microsoft.com/office/drawing/2014/main" id="{FD1AB4CB-01C7-46B5-B154-504B70709794}"/>
              </a:ext>
            </a:extLst>
          </p:cNvPr>
          <p:cNvSpPr txBox="1"/>
          <p:nvPr/>
        </p:nvSpPr>
        <p:spPr>
          <a:xfrm>
            <a:off x="8444341" y="2312754"/>
            <a:ext cx="3434921" cy="646331"/>
          </a:xfrm>
          <a:prstGeom prst="rect">
            <a:avLst/>
          </a:prstGeom>
          <a:noFill/>
        </p:spPr>
        <p:txBody>
          <a:bodyPr wrap="square" rtlCol="0">
            <a:spAutoFit/>
          </a:bodyPr>
          <a:lstStyle/>
          <a:p>
            <a:r>
              <a:rPr lang="en-US" dirty="0">
                <a:solidFill>
                  <a:srgbClr val="002F5B"/>
                </a:solidFill>
              </a:rPr>
              <a:t>Add a member who is not already registered on the platform</a:t>
            </a:r>
            <a:endParaRPr lang="en-GB" dirty="0">
              <a:solidFill>
                <a:srgbClr val="002F5B"/>
              </a:solidFill>
            </a:endParaRPr>
          </a:p>
        </p:txBody>
      </p:sp>
      <p:cxnSp>
        <p:nvCxnSpPr>
          <p:cNvPr id="6" name="Connector: Elbow 5">
            <a:extLst>
              <a:ext uri="{FF2B5EF4-FFF2-40B4-BE49-F238E27FC236}">
                <a16:creationId xmlns:a16="http://schemas.microsoft.com/office/drawing/2014/main" id="{BE1C18A9-E710-435D-8614-04548DBFD9FF}"/>
              </a:ext>
            </a:extLst>
          </p:cNvPr>
          <p:cNvCxnSpPr/>
          <p:nvPr/>
        </p:nvCxnSpPr>
        <p:spPr>
          <a:xfrm rot="10800000" flipV="1">
            <a:off x="4222675" y="2280780"/>
            <a:ext cx="1553437" cy="734023"/>
          </a:xfrm>
          <a:prstGeom prst="bentConnector3">
            <a:avLst>
              <a:gd name="adj1" fmla="val 74238"/>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0FE5EA7-98B3-4D14-94F4-19D2667FB42F}"/>
              </a:ext>
            </a:extLst>
          </p:cNvPr>
          <p:cNvCxnSpPr>
            <a:cxnSpLocks/>
          </p:cNvCxnSpPr>
          <p:nvPr/>
        </p:nvCxnSpPr>
        <p:spPr>
          <a:xfrm>
            <a:off x="6896135" y="2209209"/>
            <a:ext cx="0" cy="438583"/>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B62E79D6-2B05-4F28-A96E-5A924C1B6BB0}"/>
              </a:ext>
            </a:extLst>
          </p:cNvPr>
          <p:cNvSpPr>
            <a:spLocks noGrp="1"/>
          </p:cNvSpPr>
          <p:nvPr>
            <p:ph type="sldNum" sz="quarter" idx="4"/>
          </p:nvPr>
        </p:nvSpPr>
        <p:spPr/>
        <p:txBody>
          <a:bodyPr/>
          <a:lstStyle/>
          <a:p>
            <a:fld id="{D801C4B4-FBB8-412B-9782-946C4FDE152E}" type="slidenum">
              <a:rPr lang="en-GB" smtClean="0"/>
              <a:t>17</a:t>
            </a:fld>
            <a:endParaRPr lang="en-GB"/>
          </a:p>
        </p:txBody>
      </p:sp>
    </p:spTree>
    <p:extLst>
      <p:ext uri="{BB962C8B-B14F-4D97-AF65-F5344CB8AC3E}">
        <p14:creationId xmlns:p14="http://schemas.microsoft.com/office/powerpoint/2010/main" val="3496324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80A97B8-09EC-4796-95C4-9592CB454567}"/>
              </a:ext>
            </a:extLst>
          </p:cNvPr>
          <p:cNvPicPr>
            <a:picLocks noChangeAspect="1"/>
          </p:cNvPicPr>
          <p:nvPr/>
        </p:nvPicPr>
        <p:blipFill>
          <a:blip r:embed="rId2"/>
          <a:stretch>
            <a:fillRect/>
          </a:stretch>
        </p:blipFill>
        <p:spPr>
          <a:xfrm>
            <a:off x="664944" y="480664"/>
            <a:ext cx="6592575" cy="5069110"/>
          </a:xfrm>
          <a:prstGeom prst="rect">
            <a:avLst/>
          </a:prstGeom>
        </p:spPr>
      </p:pic>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 BULK RENEW MEMBERS</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2" y="1235341"/>
            <a:ext cx="3434922" cy="923330"/>
          </a:xfrm>
          <a:prstGeom prst="rect">
            <a:avLst/>
          </a:prstGeom>
          <a:noFill/>
        </p:spPr>
        <p:txBody>
          <a:bodyPr wrap="square" rtlCol="0">
            <a:spAutoFit/>
          </a:bodyPr>
          <a:lstStyle/>
          <a:p>
            <a:r>
              <a:rPr lang="en-US" dirty="0">
                <a:solidFill>
                  <a:srgbClr val="002F5B"/>
                </a:solidFill>
              </a:rPr>
              <a:t>You can renew club members’ BDA memberships in one step by selecting Bulk Renew</a:t>
            </a:r>
            <a:endParaRPr lang="en-GB" dirty="0">
              <a:solidFill>
                <a:srgbClr val="002F5B"/>
              </a:solidFill>
            </a:endParaRPr>
          </a:p>
        </p:txBody>
      </p:sp>
      <p:sp>
        <p:nvSpPr>
          <p:cNvPr id="36" name="TextBox 35">
            <a:extLst>
              <a:ext uri="{FF2B5EF4-FFF2-40B4-BE49-F238E27FC236}">
                <a16:creationId xmlns:a16="http://schemas.microsoft.com/office/drawing/2014/main" id="{9A97F877-31B6-4899-ACF7-CEEE476EFBC5}"/>
              </a:ext>
            </a:extLst>
          </p:cNvPr>
          <p:cNvSpPr txBox="1"/>
          <p:nvPr/>
        </p:nvSpPr>
        <p:spPr>
          <a:xfrm>
            <a:off x="7800127" y="3375966"/>
            <a:ext cx="4079135" cy="1815882"/>
          </a:xfrm>
          <a:prstGeom prst="rect">
            <a:avLst/>
          </a:prstGeom>
          <a:noFill/>
        </p:spPr>
        <p:txBody>
          <a:bodyPr wrap="square" rtlCol="0">
            <a:spAutoFit/>
          </a:bodyPr>
          <a:lstStyle/>
          <a:p>
            <a:r>
              <a:rPr lang="en-US" sz="1400" dirty="0">
                <a:solidFill>
                  <a:srgbClr val="D51C23"/>
                </a:solidFill>
              </a:rPr>
              <a:t>Bulk Renew</a:t>
            </a:r>
          </a:p>
          <a:p>
            <a:endParaRPr lang="en-GB" sz="1400" dirty="0">
              <a:solidFill>
                <a:srgbClr val="002F5B"/>
              </a:solidFill>
            </a:endParaRPr>
          </a:p>
          <a:p>
            <a:r>
              <a:rPr lang="en-GB" sz="1400" dirty="0">
                <a:solidFill>
                  <a:srgbClr val="002F5B"/>
                </a:solidFill>
              </a:rPr>
              <a:t>To be able to use bulk renew members must have already had a membership, you can not use it to take out new memberships.</a:t>
            </a:r>
          </a:p>
          <a:p>
            <a:endParaRPr lang="en-GB" sz="1400" dirty="0">
              <a:solidFill>
                <a:srgbClr val="002F5B"/>
              </a:solidFill>
            </a:endParaRPr>
          </a:p>
          <a:p>
            <a:r>
              <a:rPr lang="en-GB" sz="1400" dirty="0">
                <a:solidFill>
                  <a:srgbClr val="002F5B"/>
                </a:solidFill>
              </a:rPr>
              <a:t>Memberships become due for renewal 30 days ahead of expiry.  </a:t>
            </a:r>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3332964" cy="369332"/>
          </a:xfrm>
          <a:prstGeom prst="rect">
            <a:avLst/>
          </a:prstGeom>
          <a:noFill/>
        </p:spPr>
        <p:txBody>
          <a:bodyPr wrap="none" rtlCol="0">
            <a:spAutoFit/>
          </a:bodyPr>
          <a:lstStyle/>
          <a:p>
            <a:r>
              <a:rPr lang="en-US" dirty="0">
                <a:solidFill>
                  <a:srgbClr val="961D74"/>
                </a:solidFill>
              </a:rPr>
              <a:t>BULK RENEW BDA MEMBERSHIPS</a:t>
            </a:r>
            <a:endParaRPr lang="en-GB" dirty="0">
              <a:solidFill>
                <a:srgbClr val="961D74"/>
              </a:solidFill>
            </a:endParaRPr>
          </a:p>
        </p:txBody>
      </p:sp>
      <p:sp>
        <p:nvSpPr>
          <p:cNvPr id="19" name="Rectangle 18">
            <a:extLst>
              <a:ext uri="{FF2B5EF4-FFF2-40B4-BE49-F238E27FC236}">
                <a16:creationId xmlns:a16="http://schemas.microsoft.com/office/drawing/2014/main" id="{0D07903F-8670-4E24-A525-561C1B1076E9}"/>
              </a:ext>
            </a:extLst>
          </p:cNvPr>
          <p:cNvSpPr/>
          <p:nvPr/>
        </p:nvSpPr>
        <p:spPr>
          <a:xfrm>
            <a:off x="923256" y="1692999"/>
            <a:ext cx="1286312" cy="932336"/>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2B8EEA0-5C29-487D-BE3C-92F1664CD81B}"/>
              </a:ext>
            </a:extLst>
          </p:cNvPr>
          <p:cNvSpPr/>
          <p:nvPr/>
        </p:nvSpPr>
        <p:spPr>
          <a:xfrm>
            <a:off x="8043355" y="236950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23" name="TextBox 22">
            <a:extLst>
              <a:ext uri="{FF2B5EF4-FFF2-40B4-BE49-F238E27FC236}">
                <a16:creationId xmlns:a16="http://schemas.microsoft.com/office/drawing/2014/main" id="{FD1AB4CB-01C7-46B5-B154-504B70709794}"/>
              </a:ext>
            </a:extLst>
          </p:cNvPr>
          <p:cNvSpPr txBox="1"/>
          <p:nvPr/>
        </p:nvSpPr>
        <p:spPr>
          <a:xfrm>
            <a:off x="8444341" y="2312754"/>
            <a:ext cx="3434921" cy="923330"/>
          </a:xfrm>
          <a:prstGeom prst="rect">
            <a:avLst/>
          </a:prstGeom>
          <a:noFill/>
        </p:spPr>
        <p:txBody>
          <a:bodyPr wrap="square" rtlCol="0">
            <a:spAutoFit/>
          </a:bodyPr>
          <a:lstStyle/>
          <a:p>
            <a:r>
              <a:rPr lang="en-US" dirty="0">
                <a:solidFill>
                  <a:srgbClr val="002F5B"/>
                </a:solidFill>
              </a:rPr>
              <a:t>You will then be able to select which members you want to renew. </a:t>
            </a:r>
            <a:endParaRPr lang="en-GB" dirty="0">
              <a:solidFill>
                <a:srgbClr val="002F5B"/>
              </a:solidFill>
            </a:endParaRPr>
          </a:p>
        </p:txBody>
      </p:sp>
      <p:cxnSp>
        <p:nvCxnSpPr>
          <p:cNvPr id="6" name="Connector: Elbow 5">
            <a:extLst>
              <a:ext uri="{FF2B5EF4-FFF2-40B4-BE49-F238E27FC236}">
                <a16:creationId xmlns:a16="http://schemas.microsoft.com/office/drawing/2014/main" id="{BE1C18A9-E710-435D-8614-04548DBFD9FF}"/>
              </a:ext>
            </a:extLst>
          </p:cNvPr>
          <p:cNvCxnSpPr>
            <a:cxnSpLocks/>
            <a:endCxn id="20" idx="0"/>
          </p:cNvCxnSpPr>
          <p:nvPr/>
        </p:nvCxnSpPr>
        <p:spPr>
          <a:xfrm>
            <a:off x="2851565" y="2284779"/>
            <a:ext cx="3407127" cy="1355172"/>
          </a:xfrm>
          <a:prstGeom prst="bentConnector2">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EB98AE4-B63A-4419-A9F8-EA38F1717A03}"/>
              </a:ext>
            </a:extLst>
          </p:cNvPr>
          <p:cNvSpPr/>
          <p:nvPr/>
        </p:nvSpPr>
        <p:spPr>
          <a:xfrm>
            <a:off x="5259865" y="3639951"/>
            <a:ext cx="1997654" cy="1828342"/>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2CCD68ED-F141-4A2C-8222-14B0B721D247}"/>
              </a:ext>
            </a:extLst>
          </p:cNvPr>
          <p:cNvSpPr/>
          <p:nvPr/>
        </p:nvSpPr>
        <p:spPr>
          <a:xfrm>
            <a:off x="2260632" y="194585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3" name="Slide Number Placeholder 2">
            <a:extLst>
              <a:ext uri="{FF2B5EF4-FFF2-40B4-BE49-F238E27FC236}">
                <a16:creationId xmlns:a16="http://schemas.microsoft.com/office/drawing/2014/main" id="{D5D96EC6-4753-42D4-93CB-080BD8D55363}"/>
              </a:ext>
            </a:extLst>
          </p:cNvPr>
          <p:cNvSpPr>
            <a:spLocks noGrp="1"/>
          </p:cNvSpPr>
          <p:nvPr>
            <p:ph type="sldNum" sz="quarter" idx="4"/>
          </p:nvPr>
        </p:nvSpPr>
        <p:spPr/>
        <p:txBody>
          <a:bodyPr/>
          <a:lstStyle/>
          <a:p>
            <a:fld id="{D801C4B4-FBB8-412B-9782-946C4FDE152E}" type="slidenum">
              <a:rPr lang="en-GB" smtClean="0"/>
              <a:t>18</a:t>
            </a:fld>
            <a:endParaRPr lang="en-GB"/>
          </a:p>
        </p:txBody>
      </p:sp>
    </p:spTree>
    <p:extLst>
      <p:ext uri="{BB962C8B-B14F-4D97-AF65-F5344CB8AC3E}">
        <p14:creationId xmlns:p14="http://schemas.microsoft.com/office/powerpoint/2010/main" val="1190658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D67F0D-7F7D-4D50-9B7C-2F9B06438F9A}"/>
              </a:ext>
            </a:extLst>
          </p:cNvPr>
          <p:cNvPicPr>
            <a:picLocks noChangeAspect="1"/>
          </p:cNvPicPr>
          <p:nvPr/>
        </p:nvPicPr>
        <p:blipFill rotWithShape="1">
          <a:blip r:embed="rId2"/>
          <a:srcRect b="17912"/>
          <a:stretch/>
        </p:blipFill>
        <p:spPr>
          <a:xfrm>
            <a:off x="848175" y="744670"/>
            <a:ext cx="6752407" cy="2427138"/>
          </a:xfrm>
          <a:prstGeom prst="rect">
            <a:avLst/>
          </a:prstGeom>
        </p:spPr>
      </p:pic>
      <p:pic>
        <p:nvPicPr>
          <p:cNvPr id="4" name="Picture 3">
            <a:extLst>
              <a:ext uri="{FF2B5EF4-FFF2-40B4-BE49-F238E27FC236}">
                <a16:creationId xmlns:a16="http://schemas.microsoft.com/office/drawing/2014/main" id="{8974E5DB-2188-4A63-82EC-FBCB707C66C0}"/>
              </a:ext>
            </a:extLst>
          </p:cNvPr>
          <p:cNvPicPr>
            <a:picLocks noChangeAspect="1"/>
          </p:cNvPicPr>
          <p:nvPr/>
        </p:nvPicPr>
        <p:blipFill rotWithShape="1">
          <a:blip r:embed="rId3"/>
          <a:srcRect l="5013" t="37788" r="20507" b="2046"/>
          <a:stretch/>
        </p:blipFill>
        <p:spPr>
          <a:xfrm>
            <a:off x="936095" y="3816084"/>
            <a:ext cx="3178138" cy="2370639"/>
          </a:xfrm>
          <a:prstGeom prst="rect">
            <a:avLst/>
          </a:prstGeom>
        </p:spPr>
      </p:pic>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 FAMILIES</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2" y="1235341"/>
            <a:ext cx="3434922" cy="369332"/>
          </a:xfrm>
          <a:prstGeom prst="rect">
            <a:avLst/>
          </a:prstGeom>
          <a:noFill/>
        </p:spPr>
        <p:txBody>
          <a:bodyPr wrap="square" rtlCol="0">
            <a:spAutoFit/>
          </a:bodyPr>
          <a:lstStyle/>
          <a:p>
            <a:r>
              <a:rPr lang="en-US" dirty="0">
                <a:solidFill>
                  <a:srgbClr val="002F5B"/>
                </a:solidFill>
              </a:rPr>
              <a:t>Family menu</a:t>
            </a:r>
            <a:endParaRPr lang="en-GB" dirty="0">
              <a:solidFill>
                <a:srgbClr val="002F5B"/>
              </a:solidFill>
            </a:endParaRPr>
          </a:p>
        </p:txBody>
      </p:sp>
      <p:sp>
        <p:nvSpPr>
          <p:cNvPr id="36" name="TextBox 35">
            <a:extLst>
              <a:ext uri="{FF2B5EF4-FFF2-40B4-BE49-F238E27FC236}">
                <a16:creationId xmlns:a16="http://schemas.microsoft.com/office/drawing/2014/main" id="{9A97F877-31B6-4899-ACF7-CEEE476EFBC5}"/>
              </a:ext>
            </a:extLst>
          </p:cNvPr>
          <p:cNvSpPr txBox="1"/>
          <p:nvPr/>
        </p:nvSpPr>
        <p:spPr>
          <a:xfrm>
            <a:off x="7800127" y="4220841"/>
            <a:ext cx="4079135" cy="2031325"/>
          </a:xfrm>
          <a:prstGeom prst="rect">
            <a:avLst/>
          </a:prstGeom>
          <a:noFill/>
        </p:spPr>
        <p:txBody>
          <a:bodyPr wrap="square" rtlCol="0">
            <a:spAutoFit/>
          </a:bodyPr>
          <a:lstStyle/>
          <a:p>
            <a:r>
              <a:rPr lang="en-US" sz="1400" dirty="0">
                <a:solidFill>
                  <a:srgbClr val="D51C23"/>
                </a:solidFill>
              </a:rPr>
              <a:t>Families</a:t>
            </a:r>
          </a:p>
          <a:p>
            <a:endParaRPr lang="en-GB" sz="1400" dirty="0">
              <a:solidFill>
                <a:srgbClr val="002F5B"/>
              </a:solidFill>
            </a:endParaRPr>
          </a:p>
          <a:p>
            <a:r>
              <a:rPr lang="en-GB" sz="1400" dirty="0">
                <a:solidFill>
                  <a:srgbClr val="002F5B"/>
                </a:solidFill>
              </a:rPr>
              <a:t>Families can administer the accounts of anyone else in their family.  It can be used for parents or partners to take out memberships on behalf of someone in their family.</a:t>
            </a:r>
          </a:p>
          <a:p>
            <a:endParaRPr lang="en-GB" sz="1400" dirty="0">
              <a:solidFill>
                <a:srgbClr val="002F5B"/>
              </a:solidFill>
            </a:endParaRPr>
          </a:p>
          <a:p>
            <a:r>
              <a:rPr lang="en-GB" sz="1400" dirty="0">
                <a:solidFill>
                  <a:srgbClr val="002F5B"/>
                </a:solidFill>
              </a:rPr>
              <a:t>To add someone to a family they must be registered on the platform and in your club.</a:t>
            </a:r>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1036694" cy="369332"/>
          </a:xfrm>
          <a:prstGeom prst="rect">
            <a:avLst/>
          </a:prstGeom>
          <a:noFill/>
        </p:spPr>
        <p:txBody>
          <a:bodyPr wrap="none" rtlCol="0">
            <a:spAutoFit/>
          </a:bodyPr>
          <a:lstStyle/>
          <a:p>
            <a:r>
              <a:rPr lang="en-US" dirty="0">
                <a:solidFill>
                  <a:srgbClr val="961D74"/>
                </a:solidFill>
              </a:rPr>
              <a:t>FAMILIES</a:t>
            </a:r>
            <a:endParaRPr lang="en-GB" dirty="0">
              <a:solidFill>
                <a:srgbClr val="961D74"/>
              </a:solidFill>
            </a:endParaRPr>
          </a:p>
        </p:txBody>
      </p:sp>
      <p:sp>
        <p:nvSpPr>
          <p:cNvPr id="19" name="Rectangle 18">
            <a:extLst>
              <a:ext uri="{FF2B5EF4-FFF2-40B4-BE49-F238E27FC236}">
                <a16:creationId xmlns:a16="http://schemas.microsoft.com/office/drawing/2014/main" id="{0D07903F-8670-4E24-A525-561C1B1076E9}"/>
              </a:ext>
            </a:extLst>
          </p:cNvPr>
          <p:cNvSpPr/>
          <p:nvPr/>
        </p:nvSpPr>
        <p:spPr>
          <a:xfrm>
            <a:off x="6237838" y="1209273"/>
            <a:ext cx="1141468" cy="33864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2B8EEA0-5C29-487D-BE3C-92F1664CD81B}"/>
              </a:ext>
            </a:extLst>
          </p:cNvPr>
          <p:cNvSpPr/>
          <p:nvPr/>
        </p:nvSpPr>
        <p:spPr>
          <a:xfrm>
            <a:off x="8043355" y="1804629"/>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23" name="TextBox 22">
            <a:extLst>
              <a:ext uri="{FF2B5EF4-FFF2-40B4-BE49-F238E27FC236}">
                <a16:creationId xmlns:a16="http://schemas.microsoft.com/office/drawing/2014/main" id="{FD1AB4CB-01C7-46B5-B154-504B70709794}"/>
              </a:ext>
            </a:extLst>
          </p:cNvPr>
          <p:cNvSpPr txBox="1"/>
          <p:nvPr/>
        </p:nvSpPr>
        <p:spPr>
          <a:xfrm>
            <a:off x="8444341" y="1747876"/>
            <a:ext cx="3434921" cy="369332"/>
          </a:xfrm>
          <a:prstGeom prst="rect">
            <a:avLst/>
          </a:prstGeom>
          <a:noFill/>
        </p:spPr>
        <p:txBody>
          <a:bodyPr wrap="square" rtlCol="0">
            <a:spAutoFit/>
          </a:bodyPr>
          <a:lstStyle/>
          <a:p>
            <a:r>
              <a:rPr lang="en-US" dirty="0">
                <a:solidFill>
                  <a:srgbClr val="002F5B"/>
                </a:solidFill>
              </a:rPr>
              <a:t>Add a new family</a:t>
            </a:r>
            <a:endParaRPr lang="en-GB" dirty="0">
              <a:solidFill>
                <a:srgbClr val="002F5B"/>
              </a:solidFill>
            </a:endParaRPr>
          </a:p>
        </p:txBody>
      </p:sp>
      <p:cxnSp>
        <p:nvCxnSpPr>
          <p:cNvPr id="6" name="Connector: Elbow 5">
            <a:extLst>
              <a:ext uri="{FF2B5EF4-FFF2-40B4-BE49-F238E27FC236}">
                <a16:creationId xmlns:a16="http://schemas.microsoft.com/office/drawing/2014/main" id="{BE1C18A9-E710-435D-8614-04548DBFD9FF}"/>
              </a:ext>
            </a:extLst>
          </p:cNvPr>
          <p:cNvCxnSpPr>
            <a:cxnSpLocks/>
            <a:endCxn id="33" idx="0"/>
          </p:cNvCxnSpPr>
          <p:nvPr/>
        </p:nvCxnSpPr>
        <p:spPr>
          <a:xfrm rot="16200000" flipH="1">
            <a:off x="1417748" y="2631066"/>
            <a:ext cx="1598074" cy="528838"/>
          </a:xfrm>
          <a:prstGeom prst="bent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EB98AE4-B63A-4419-A9F8-EA38F1717A03}"/>
              </a:ext>
            </a:extLst>
          </p:cNvPr>
          <p:cNvSpPr/>
          <p:nvPr/>
        </p:nvSpPr>
        <p:spPr>
          <a:xfrm>
            <a:off x="1952368" y="4063735"/>
            <a:ext cx="1641858" cy="44809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2CCD68ED-F141-4A2C-8222-14B0B721D247}"/>
              </a:ext>
            </a:extLst>
          </p:cNvPr>
          <p:cNvSpPr/>
          <p:nvPr/>
        </p:nvSpPr>
        <p:spPr>
          <a:xfrm>
            <a:off x="5857324" y="618340"/>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22" name="Oval 21">
            <a:extLst>
              <a:ext uri="{FF2B5EF4-FFF2-40B4-BE49-F238E27FC236}">
                <a16:creationId xmlns:a16="http://schemas.microsoft.com/office/drawing/2014/main" id="{F4B6D20E-A4FA-4056-813B-8F08CB3A2282}"/>
              </a:ext>
            </a:extLst>
          </p:cNvPr>
          <p:cNvSpPr/>
          <p:nvPr/>
        </p:nvSpPr>
        <p:spPr>
          <a:xfrm>
            <a:off x="2277559" y="1854293"/>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24" name="Speech Bubble: Rectangle 23">
            <a:extLst>
              <a:ext uri="{FF2B5EF4-FFF2-40B4-BE49-F238E27FC236}">
                <a16:creationId xmlns:a16="http://schemas.microsoft.com/office/drawing/2014/main" id="{ADFF473C-01FD-4729-BA98-ECC1F5D9338D}"/>
              </a:ext>
            </a:extLst>
          </p:cNvPr>
          <p:cNvSpPr/>
          <p:nvPr/>
        </p:nvSpPr>
        <p:spPr>
          <a:xfrm>
            <a:off x="1209459" y="4995036"/>
            <a:ext cx="1659033" cy="812800"/>
          </a:xfrm>
          <a:prstGeom prst="wedgeRectCallout">
            <a:avLst>
              <a:gd name="adj1" fmla="val 29568"/>
              <a:gd name="adj2" fmla="val -1524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Click search to find an existing member to add to the family</a:t>
            </a:r>
            <a:endParaRPr lang="en-GB" sz="1100" dirty="0">
              <a:solidFill>
                <a:srgbClr val="D51C23"/>
              </a:solidFill>
            </a:endParaRPr>
          </a:p>
        </p:txBody>
      </p:sp>
      <p:sp>
        <p:nvSpPr>
          <p:cNvPr id="25" name="Oval 24">
            <a:extLst>
              <a:ext uri="{FF2B5EF4-FFF2-40B4-BE49-F238E27FC236}">
                <a16:creationId xmlns:a16="http://schemas.microsoft.com/office/drawing/2014/main" id="{21D669D5-F6A7-44E8-BA25-DD9D19C91662}"/>
              </a:ext>
            </a:extLst>
          </p:cNvPr>
          <p:cNvSpPr/>
          <p:nvPr/>
        </p:nvSpPr>
        <p:spPr>
          <a:xfrm>
            <a:off x="6808572" y="1995182"/>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26" name="Oval 25">
            <a:extLst>
              <a:ext uri="{FF2B5EF4-FFF2-40B4-BE49-F238E27FC236}">
                <a16:creationId xmlns:a16="http://schemas.microsoft.com/office/drawing/2014/main" id="{CB46BCDE-F1FD-49F3-A78A-747F267F7ED8}"/>
              </a:ext>
            </a:extLst>
          </p:cNvPr>
          <p:cNvSpPr/>
          <p:nvPr/>
        </p:nvSpPr>
        <p:spPr>
          <a:xfrm>
            <a:off x="8047034" y="2313060"/>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27" name="TextBox 26">
            <a:extLst>
              <a:ext uri="{FF2B5EF4-FFF2-40B4-BE49-F238E27FC236}">
                <a16:creationId xmlns:a16="http://schemas.microsoft.com/office/drawing/2014/main" id="{4805217E-0195-4AAF-88B7-09DCFC462F93}"/>
              </a:ext>
            </a:extLst>
          </p:cNvPr>
          <p:cNvSpPr txBox="1"/>
          <p:nvPr/>
        </p:nvSpPr>
        <p:spPr>
          <a:xfrm>
            <a:off x="8515260" y="2302698"/>
            <a:ext cx="3434921" cy="369332"/>
          </a:xfrm>
          <a:prstGeom prst="rect">
            <a:avLst/>
          </a:prstGeom>
          <a:noFill/>
        </p:spPr>
        <p:txBody>
          <a:bodyPr wrap="square" rtlCol="0">
            <a:spAutoFit/>
          </a:bodyPr>
          <a:lstStyle/>
          <a:p>
            <a:r>
              <a:rPr lang="en-US" dirty="0">
                <a:solidFill>
                  <a:srgbClr val="002F5B"/>
                </a:solidFill>
              </a:rPr>
              <a:t>Edit      or delete      a family</a:t>
            </a:r>
            <a:endParaRPr lang="en-GB" dirty="0">
              <a:solidFill>
                <a:srgbClr val="002F5B"/>
              </a:solidFill>
            </a:endParaRPr>
          </a:p>
        </p:txBody>
      </p:sp>
      <p:pic>
        <p:nvPicPr>
          <p:cNvPr id="10" name="Picture 9">
            <a:extLst>
              <a:ext uri="{FF2B5EF4-FFF2-40B4-BE49-F238E27FC236}">
                <a16:creationId xmlns:a16="http://schemas.microsoft.com/office/drawing/2014/main" id="{F3B9179B-B334-4BC7-9F4D-C6A89781284B}"/>
              </a:ext>
            </a:extLst>
          </p:cNvPr>
          <p:cNvPicPr>
            <a:picLocks noChangeAspect="1"/>
          </p:cNvPicPr>
          <p:nvPr/>
        </p:nvPicPr>
        <p:blipFill rotWithShape="1">
          <a:blip r:embed="rId4"/>
          <a:srcRect l="31580" t="5127" b="17110"/>
          <a:stretch/>
        </p:blipFill>
        <p:spPr>
          <a:xfrm>
            <a:off x="9029966" y="2372775"/>
            <a:ext cx="218991" cy="213340"/>
          </a:xfrm>
          <a:prstGeom prst="rect">
            <a:avLst/>
          </a:prstGeom>
        </p:spPr>
      </p:pic>
      <p:pic>
        <p:nvPicPr>
          <p:cNvPr id="11" name="Picture 10">
            <a:extLst>
              <a:ext uri="{FF2B5EF4-FFF2-40B4-BE49-F238E27FC236}">
                <a16:creationId xmlns:a16="http://schemas.microsoft.com/office/drawing/2014/main" id="{E3E401A4-9CCB-47FD-85F7-89C68571DA70}"/>
              </a:ext>
            </a:extLst>
          </p:cNvPr>
          <p:cNvPicPr>
            <a:picLocks noChangeAspect="1"/>
          </p:cNvPicPr>
          <p:nvPr/>
        </p:nvPicPr>
        <p:blipFill>
          <a:blip r:embed="rId5"/>
          <a:stretch>
            <a:fillRect/>
          </a:stretch>
        </p:blipFill>
        <p:spPr>
          <a:xfrm>
            <a:off x="10169100" y="2391250"/>
            <a:ext cx="213378" cy="236240"/>
          </a:xfrm>
          <a:prstGeom prst="rect">
            <a:avLst/>
          </a:prstGeom>
        </p:spPr>
      </p:pic>
      <p:sp>
        <p:nvSpPr>
          <p:cNvPr id="31" name="Speech Bubble: Rectangle 30">
            <a:extLst>
              <a:ext uri="{FF2B5EF4-FFF2-40B4-BE49-F238E27FC236}">
                <a16:creationId xmlns:a16="http://schemas.microsoft.com/office/drawing/2014/main" id="{FFCB9465-DE4E-4CB9-B1D4-AE854ADBB305}"/>
              </a:ext>
            </a:extLst>
          </p:cNvPr>
          <p:cNvSpPr/>
          <p:nvPr/>
        </p:nvSpPr>
        <p:spPr>
          <a:xfrm>
            <a:off x="1892159" y="5924150"/>
            <a:ext cx="1659033" cy="812800"/>
          </a:xfrm>
          <a:prstGeom prst="wedgeRectCallout">
            <a:avLst>
              <a:gd name="adj1" fmla="val 71067"/>
              <a:gd name="adj2" fmla="val -26095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A2160"/>
                </a:solidFill>
              </a:rPr>
              <a:t>A</a:t>
            </a:r>
            <a:r>
              <a:rPr lang="en-GB" sz="1100" dirty="0">
                <a:solidFill>
                  <a:srgbClr val="0A2160"/>
                </a:solidFill>
              </a:rPr>
              <a:t>dd or delete a family member</a:t>
            </a:r>
            <a:endParaRPr lang="en-GB" sz="1100" dirty="0">
              <a:solidFill>
                <a:srgbClr val="D51C23"/>
              </a:solidFill>
            </a:endParaRPr>
          </a:p>
        </p:txBody>
      </p:sp>
      <p:sp>
        <p:nvSpPr>
          <p:cNvPr id="33" name="Rectangle 32">
            <a:extLst>
              <a:ext uri="{FF2B5EF4-FFF2-40B4-BE49-F238E27FC236}">
                <a16:creationId xmlns:a16="http://schemas.microsoft.com/office/drawing/2014/main" id="{DC11CAAB-E01E-4A29-B98C-717833DD30FD}"/>
              </a:ext>
            </a:extLst>
          </p:cNvPr>
          <p:cNvSpPr/>
          <p:nvPr/>
        </p:nvSpPr>
        <p:spPr>
          <a:xfrm>
            <a:off x="848175" y="3694522"/>
            <a:ext cx="3266058" cy="308396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peech Bubble: Rectangle 37">
            <a:extLst>
              <a:ext uri="{FF2B5EF4-FFF2-40B4-BE49-F238E27FC236}">
                <a16:creationId xmlns:a16="http://schemas.microsoft.com/office/drawing/2014/main" id="{A008CFEA-0DED-4631-93A3-26EF8CBF5325}"/>
              </a:ext>
            </a:extLst>
          </p:cNvPr>
          <p:cNvSpPr/>
          <p:nvPr/>
        </p:nvSpPr>
        <p:spPr>
          <a:xfrm>
            <a:off x="1262226" y="131278"/>
            <a:ext cx="1606266" cy="550227"/>
          </a:xfrm>
          <a:prstGeom prst="wedgeRectCallout">
            <a:avLst>
              <a:gd name="adj1" fmla="val -22955"/>
              <a:gd name="adj2" fmla="val 27147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Click to add a family</a:t>
            </a:r>
            <a:endParaRPr lang="en-GB" sz="1100" dirty="0">
              <a:solidFill>
                <a:srgbClr val="D51C23"/>
              </a:solidFill>
            </a:endParaRPr>
          </a:p>
        </p:txBody>
      </p:sp>
      <p:pic>
        <p:nvPicPr>
          <p:cNvPr id="3" name="Picture 2">
            <a:extLst>
              <a:ext uri="{FF2B5EF4-FFF2-40B4-BE49-F238E27FC236}">
                <a16:creationId xmlns:a16="http://schemas.microsoft.com/office/drawing/2014/main" id="{A5FD5E24-E539-4790-8B71-25C3A5470D68}"/>
              </a:ext>
            </a:extLst>
          </p:cNvPr>
          <p:cNvPicPr>
            <a:picLocks noChangeAspect="1"/>
          </p:cNvPicPr>
          <p:nvPr/>
        </p:nvPicPr>
        <p:blipFill>
          <a:blip r:embed="rId6"/>
          <a:stretch>
            <a:fillRect/>
          </a:stretch>
        </p:blipFill>
        <p:spPr>
          <a:xfrm>
            <a:off x="4178253" y="3707909"/>
            <a:ext cx="3349452" cy="2427139"/>
          </a:xfrm>
          <a:prstGeom prst="rect">
            <a:avLst/>
          </a:prstGeom>
        </p:spPr>
      </p:pic>
      <p:cxnSp>
        <p:nvCxnSpPr>
          <p:cNvPr id="43" name="Connector: Elbow 42">
            <a:extLst>
              <a:ext uri="{FF2B5EF4-FFF2-40B4-BE49-F238E27FC236}">
                <a16:creationId xmlns:a16="http://schemas.microsoft.com/office/drawing/2014/main" id="{4857B393-ACE5-4C64-B183-269C3279BA5A}"/>
              </a:ext>
            </a:extLst>
          </p:cNvPr>
          <p:cNvCxnSpPr>
            <a:cxnSpLocks/>
          </p:cNvCxnSpPr>
          <p:nvPr/>
        </p:nvCxnSpPr>
        <p:spPr>
          <a:xfrm rot="10800000" flipV="1">
            <a:off x="3585395" y="2881581"/>
            <a:ext cx="3459642" cy="774651"/>
          </a:xfrm>
          <a:prstGeom prst="bentConnector3">
            <a:avLst>
              <a:gd name="adj1" fmla="val 100062"/>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C63813D4-6172-40BA-9EB9-06D16CF66684}"/>
              </a:ext>
            </a:extLst>
          </p:cNvPr>
          <p:cNvSpPr/>
          <p:nvPr/>
        </p:nvSpPr>
        <p:spPr>
          <a:xfrm>
            <a:off x="4214191" y="4883972"/>
            <a:ext cx="944026" cy="130275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5E8BB231-ED7C-44E2-A101-9EF2D2AB3A42}"/>
              </a:ext>
            </a:extLst>
          </p:cNvPr>
          <p:cNvSpPr/>
          <p:nvPr/>
        </p:nvSpPr>
        <p:spPr>
          <a:xfrm>
            <a:off x="5258175" y="5497677"/>
            <a:ext cx="548677"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sp>
        <p:nvSpPr>
          <p:cNvPr id="49" name="Oval 48">
            <a:extLst>
              <a:ext uri="{FF2B5EF4-FFF2-40B4-BE49-F238E27FC236}">
                <a16:creationId xmlns:a16="http://schemas.microsoft.com/office/drawing/2014/main" id="{AF3DE8A5-5A3E-4F5B-B228-ABA808207A0A}"/>
              </a:ext>
            </a:extLst>
          </p:cNvPr>
          <p:cNvSpPr/>
          <p:nvPr/>
        </p:nvSpPr>
        <p:spPr>
          <a:xfrm>
            <a:off x="8043355" y="282667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GB" sz="1050" dirty="0"/>
          </a:p>
        </p:txBody>
      </p:sp>
      <p:sp>
        <p:nvSpPr>
          <p:cNvPr id="50" name="TextBox 49">
            <a:extLst>
              <a:ext uri="{FF2B5EF4-FFF2-40B4-BE49-F238E27FC236}">
                <a16:creationId xmlns:a16="http://schemas.microsoft.com/office/drawing/2014/main" id="{5E5512F0-9619-4767-8AFF-A1C74FC44DC5}"/>
              </a:ext>
            </a:extLst>
          </p:cNvPr>
          <p:cNvSpPr txBox="1"/>
          <p:nvPr/>
        </p:nvSpPr>
        <p:spPr>
          <a:xfrm>
            <a:off x="8451639" y="2772946"/>
            <a:ext cx="3434921" cy="646331"/>
          </a:xfrm>
          <a:prstGeom prst="rect">
            <a:avLst/>
          </a:prstGeom>
          <a:noFill/>
        </p:spPr>
        <p:txBody>
          <a:bodyPr wrap="square" rtlCol="0">
            <a:spAutoFit/>
          </a:bodyPr>
          <a:lstStyle/>
          <a:p>
            <a:r>
              <a:rPr lang="en-US" dirty="0">
                <a:solidFill>
                  <a:srgbClr val="002F5B"/>
                </a:solidFill>
              </a:rPr>
              <a:t>You will see your family members on your profile.  Click to edit.</a:t>
            </a:r>
            <a:endParaRPr lang="en-GB" dirty="0">
              <a:solidFill>
                <a:srgbClr val="002F5B"/>
              </a:solidFill>
            </a:endParaRPr>
          </a:p>
        </p:txBody>
      </p:sp>
      <p:sp>
        <p:nvSpPr>
          <p:cNvPr id="7" name="Slide Number Placeholder 6">
            <a:extLst>
              <a:ext uri="{FF2B5EF4-FFF2-40B4-BE49-F238E27FC236}">
                <a16:creationId xmlns:a16="http://schemas.microsoft.com/office/drawing/2014/main" id="{A4689A95-738C-477D-AC97-DA1CF6AB7D8A}"/>
              </a:ext>
            </a:extLst>
          </p:cNvPr>
          <p:cNvSpPr>
            <a:spLocks noGrp="1"/>
          </p:cNvSpPr>
          <p:nvPr>
            <p:ph type="sldNum" sz="quarter" idx="4"/>
          </p:nvPr>
        </p:nvSpPr>
        <p:spPr/>
        <p:txBody>
          <a:bodyPr/>
          <a:lstStyle/>
          <a:p>
            <a:fld id="{D801C4B4-FBB8-412B-9782-946C4FDE152E}" type="slidenum">
              <a:rPr lang="en-GB" smtClean="0"/>
              <a:t>19</a:t>
            </a:fld>
            <a:endParaRPr lang="en-GB"/>
          </a:p>
        </p:txBody>
      </p:sp>
    </p:spTree>
    <p:extLst>
      <p:ext uri="{BB962C8B-B14F-4D97-AF65-F5344CB8AC3E}">
        <p14:creationId xmlns:p14="http://schemas.microsoft.com/office/powerpoint/2010/main" val="3366172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0A6237-759D-4954-A307-B01EC0867977}"/>
              </a:ext>
            </a:extLst>
          </p:cNvPr>
          <p:cNvSpPr/>
          <p:nvPr/>
        </p:nvSpPr>
        <p:spPr>
          <a:xfrm>
            <a:off x="0" y="0"/>
            <a:ext cx="3960000" cy="657450"/>
          </a:xfrm>
          <a:prstGeom prst="rect">
            <a:avLst/>
          </a:prstGeom>
          <a:solidFill>
            <a:srgbClr val="D51C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CLUB ADMIN</a:t>
            </a:r>
            <a:endParaRPr lang="en-GB" sz="2800" dirty="0"/>
          </a:p>
        </p:txBody>
      </p:sp>
      <p:sp>
        <p:nvSpPr>
          <p:cNvPr id="7" name="Rectangle 6">
            <a:extLst>
              <a:ext uri="{FF2B5EF4-FFF2-40B4-BE49-F238E27FC236}">
                <a16:creationId xmlns:a16="http://schemas.microsoft.com/office/drawing/2014/main" id="{40355A02-F3DB-460D-A526-E2C613BBB3E3}"/>
              </a:ext>
            </a:extLst>
          </p:cNvPr>
          <p:cNvSpPr/>
          <p:nvPr/>
        </p:nvSpPr>
        <p:spPr>
          <a:xfrm>
            <a:off x="3970022" y="-183"/>
            <a:ext cx="3960000" cy="657450"/>
          </a:xfrm>
          <a:prstGeom prst="rect">
            <a:avLst/>
          </a:prstGeom>
          <a:solidFill>
            <a:srgbClr val="D51C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EVENTS AND TEAMS</a:t>
            </a:r>
            <a:endParaRPr lang="en-GB" sz="2800" dirty="0"/>
          </a:p>
        </p:txBody>
      </p:sp>
      <p:sp>
        <p:nvSpPr>
          <p:cNvPr id="8" name="Rectangle 7">
            <a:extLst>
              <a:ext uri="{FF2B5EF4-FFF2-40B4-BE49-F238E27FC236}">
                <a16:creationId xmlns:a16="http://schemas.microsoft.com/office/drawing/2014/main" id="{5926B016-234D-48D0-B572-3B70827A60F5}"/>
              </a:ext>
            </a:extLst>
          </p:cNvPr>
          <p:cNvSpPr/>
          <p:nvPr/>
        </p:nvSpPr>
        <p:spPr>
          <a:xfrm>
            <a:off x="7920000" y="0"/>
            <a:ext cx="3960000" cy="657450"/>
          </a:xfrm>
          <a:prstGeom prst="rect">
            <a:avLst/>
          </a:prstGeom>
          <a:solidFill>
            <a:srgbClr val="D51C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GENERAL ADMIN</a:t>
            </a:r>
            <a:endParaRPr lang="en-GB" sz="2800" dirty="0"/>
          </a:p>
        </p:txBody>
      </p:sp>
      <p:cxnSp>
        <p:nvCxnSpPr>
          <p:cNvPr id="10" name="Straight Connector 9">
            <a:extLst>
              <a:ext uri="{FF2B5EF4-FFF2-40B4-BE49-F238E27FC236}">
                <a16:creationId xmlns:a16="http://schemas.microsoft.com/office/drawing/2014/main" id="{CD469B14-3FE3-42BB-8889-8ECE51537605}"/>
              </a:ext>
            </a:extLst>
          </p:cNvPr>
          <p:cNvCxnSpPr>
            <a:cxnSpLocks/>
          </p:cNvCxnSpPr>
          <p:nvPr/>
        </p:nvCxnSpPr>
        <p:spPr>
          <a:xfrm>
            <a:off x="3967200" y="0"/>
            <a:ext cx="0" cy="685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DC7254F-A1D7-4E12-9CD6-141966450A76}"/>
              </a:ext>
            </a:extLst>
          </p:cNvPr>
          <p:cNvCxnSpPr>
            <a:cxnSpLocks/>
          </p:cNvCxnSpPr>
          <p:nvPr/>
        </p:nvCxnSpPr>
        <p:spPr>
          <a:xfrm>
            <a:off x="7927200" y="0"/>
            <a:ext cx="10022" cy="685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A607C96-8382-4228-9B9B-71CF84A018FB}"/>
              </a:ext>
            </a:extLst>
          </p:cNvPr>
          <p:cNvSpPr/>
          <p:nvPr/>
        </p:nvSpPr>
        <p:spPr>
          <a:xfrm>
            <a:off x="0" y="657267"/>
            <a:ext cx="3960000" cy="4819268"/>
          </a:xfrm>
          <a:prstGeom prst="rect">
            <a:avLst/>
          </a:prstGeom>
        </p:spPr>
        <p:txBody>
          <a:bodyPr wrap="square">
            <a:spAutoFit/>
          </a:bodyPr>
          <a:lstStyle/>
          <a:p>
            <a:pPr marL="222725">
              <a:lnSpc>
                <a:spcPct val="250000"/>
              </a:lnSpc>
            </a:pPr>
            <a:r>
              <a:rPr lang="en-US" dirty="0">
                <a:solidFill>
                  <a:srgbClr val="002F5B"/>
                </a:solidFill>
                <a:latin typeface="Helvetica Neue"/>
                <a:hlinkClick r:id="rId3" action="ppaction://hlinksldjump">
                  <a:extLst>
                    <a:ext uri="{A12FA001-AC4F-418D-AE19-62706E023703}">
                      <ahyp:hlinkClr xmlns:ahyp="http://schemas.microsoft.com/office/drawing/2018/hyperlinkcolor" val="tx"/>
                    </a:ext>
                  </a:extLst>
                </a:hlinkClick>
              </a:rPr>
              <a:t>Update your club profile</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4" action="ppaction://hlinksldjump">
                  <a:extLst>
                    <a:ext uri="{A12FA001-AC4F-418D-AE19-62706E023703}">
                      <ahyp:hlinkClr xmlns:ahyp="http://schemas.microsoft.com/office/drawing/2018/hyperlinkcolor" val="tx"/>
                    </a:ext>
                  </a:extLst>
                </a:hlinkClick>
              </a:rPr>
              <a:t>Take out club membership</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5" action="ppaction://hlinksldjump">
                  <a:extLst>
                    <a:ext uri="{A12FA001-AC4F-418D-AE19-62706E023703}">
                      <ahyp:hlinkClr xmlns:ahyp="http://schemas.microsoft.com/office/drawing/2018/hyperlinkcolor" val="tx"/>
                    </a:ext>
                  </a:extLst>
                </a:hlinkClick>
              </a:rPr>
              <a:t>Administer club members</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6" action="ppaction://hlinksldjump">
                  <a:extLst>
                    <a:ext uri="{A12FA001-AC4F-418D-AE19-62706E023703}">
                      <ahyp:hlinkClr xmlns:ahyp="http://schemas.microsoft.com/office/drawing/2018/hyperlinkcolor" val="tx"/>
                    </a:ext>
                  </a:extLst>
                </a:hlinkClick>
              </a:rPr>
              <a:t>Assign club roles</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7" action="ppaction://hlinksldjump">
                  <a:extLst>
                    <a:ext uri="{A12FA001-AC4F-418D-AE19-62706E023703}">
                      <ahyp:hlinkClr xmlns:ahyp="http://schemas.microsoft.com/office/drawing/2018/hyperlinkcolor" val="tx"/>
                    </a:ext>
                  </a:extLst>
                </a:hlinkClick>
              </a:rPr>
              <a:t>Add a club member</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8" action="ppaction://hlinksldjump">
                  <a:extLst>
                    <a:ext uri="{A12FA001-AC4F-418D-AE19-62706E023703}">
                      <ahyp:hlinkClr xmlns:ahyp="http://schemas.microsoft.com/office/drawing/2018/hyperlinkcolor" val="tx"/>
                    </a:ext>
                  </a:extLst>
                </a:hlinkClick>
              </a:rPr>
              <a:t>Bulk renew members</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9" action="ppaction://hlinksldjump">
                  <a:extLst>
                    <a:ext uri="{A12FA001-AC4F-418D-AE19-62706E023703}">
                      <ahyp:hlinkClr xmlns:ahyp="http://schemas.microsoft.com/office/drawing/2018/hyperlinkcolor" val="tx"/>
                    </a:ext>
                  </a:extLst>
                </a:hlinkClick>
              </a:rPr>
              <a:t>Set up a family</a:t>
            </a:r>
            <a:endParaRPr lang="en-US" dirty="0">
              <a:solidFill>
                <a:srgbClr val="002F5B"/>
              </a:solidFill>
              <a:latin typeface="Helvetica Neue"/>
            </a:endParaRPr>
          </a:p>
        </p:txBody>
      </p:sp>
      <p:sp>
        <p:nvSpPr>
          <p:cNvPr id="14" name="Rectangle 13">
            <a:extLst>
              <a:ext uri="{FF2B5EF4-FFF2-40B4-BE49-F238E27FC236}">
                <a16:creationId xmlns:a16="http://schemas.microsoft.com/office/drawing/2014/main" id="{7CD2048F-54D4-4092-84E3-2BFE531A01B9}"/>
              </a:ext>
            </a:extLst>
          </p:cNvPr>
          <p:cNvSpPr/>
          <p:nvPr/>
        </p:nvSpPr>
        <p:spPr>
          <a:xfrm>
            <a:off x="3977225" y="658800"/>
            <a:ext cx="3959997" cy="2049279"/>
          </a:xfrm>
          <a:prstGeom prst="rect">
            <a:avLst/>
          </a:prstGeom>
        </p:spPr>
        <p:txBody>
          <a:bodyPr wrap="square">
            <a:spAutoFit/>
          </a:bodyPr>
          <a:lstStyle/>
          <a:p>
            <a:pPr marL="222725">
              <a:lnSpc>
                <a:spcPct val="250000"/>
              </a:lnSpc>
            </a:pPr>
            <a:r>
              <a:rPr lang="en-US" dirty="0">
                <a:solidFill>
                  <a:srgbClr val="002F5B"/>
                </a:solidFill>
                <a:latin typeface="Helvetica Neue"/>
                <a:hlinkClick r:id="rId10" action="ppaction://hlinksldjump">
                  <a:extLst>
                    <a:ext uri="{A12FA001-AC4F-418D-AE19-62706E023703}">
                      <ahyp:hlinkClr xmlns:ahyp="http://schemas.microsoft.com/office/drawing/2018/hyperlinkcolor" val="tx"/>
                    </a:ext>
                  </a:extLst>
                </a:hlinkClick>
              </a:rPr>
              <a:t>Enter Events</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11" action="ppaction://hlinksldjump">
                  <a:extLst>
                    <a:ext uri="{A12FA001-AC4F-418D-AE19-62706E023703}">
                      <ahyp:hlinkClr xmlns:ahyp="http://schemas.microsoft.com/office/drawing/2018/hyperlinkcolor" val="tx"/>
                    </a:ext>
                  </a:extLst>
                </a:hlinkClick>
              </a:rPr>
              <a:t>Create a Team</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12" action="ppaction://hlinksldjump">
                  <a:extLst>
                    <a:ext uri="{A12FA001-AC4F-418D-AE19-62706E023703}">
                      <ahyp:hlinkClr xmlns:ahyp="http://schemas.microsoft.com/office/drawing/2018/hyperlinkcolor" val="tx"/>
                    </a:ext>
                  </a:extLst>
                </a:hlinkClick>
              </a:rPr>
              <a:t>Create and submit Crew Lists</a:t>
            </a:r>
            <a:endParaRPr lang="en-US" dirty="0">
              <a:solidFill>
                <a:srgbClr val="002F5B"/>
              </a:solidFill>
              <a:latin typeface="Helvetica Neue"/>
            </a:endParaRPr>
          </a:p>
        </p:txBody>
      </p:sp>
      <p:sp>
        <p:nvSpPr>
          <p:cNvPr id="15" name="Rectangle 14">
            <a:extLst>
              <a:ext uri="{FF2B5EF4-FFF2-40B4-BE49-F238E27FC236}">
                <a16:creationId xmlns:a16="http://schemas.microsoft.com/office/drawing/2014/main" id="{3756EAF3-E785-44A1-992D-215F9FB0C101}"/>
              </a:ext>
            </a:extLst>
          </p:cNvPr>
          <p:cNvSpPr/>
          <p:nvPr/>
        </p:nvSpPr>
        <p:spPr>
          <a:xfrm>
            <a:off x="7920000" y="658800"/>
            <a:ext cx="3959997" cy="4126771"/>
          </a:xfrm>
          <a:prstGeom prst="rect">
            <a:avLst/>
          </a:prstGeom>
        </p:spPr>
        <p:txBody>
          <a:bodyPr wrap="square">
            <a:spAutoFit/>
          </a:bodyPr>
          <a:lstStyle/>
          <a:p>
            <a:pPr marL="222725">
              <a:lnSpc>
                <a:spcPct val="250000"/>
              </a:lnSpc>
            </a:pPr>
            <a:r>
              <a:rPr lang="en-US" dirty="0">
                <a:solidFill>
                  <a:srgbClr val="002F5B"/>
                </a:solidFill>
                <a:latin typeface="Helvetica Neue"/>
                <a:hlinkClick r:id="rId13" action="ppaction://hlinksldjump">
                  <a:extLst>
                    <a:ext uri="{A12FA001-AC4F-418D-AE19-62706E023703}">
                      <ahyp:hlinkClr xmlns:ahyp="http://schemas.microsoft.com/office/drawing/2018/hyperlinkcolor" val="tx"/>
                    </a:ext>
                  </a:extLst>
                </a:hlinkClick>
              </a:rPr>
              <a:t>Make Payments</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14" action="ppaction://hlinksldjump">
                  <a:extLst>
                    <a:ext uri="{A12FA001-AC4F-418D-AE19-62706E023703}">
                      <ahyp:hlinkClr xmlns:ahyp="http://schemas.microsoft.com/office/drawing/2018/hyperlinkcolor" val="tx"/>
                    </a:ext>
                  </a:extLst>
                </a:hlinkClick>
              </a:rPr>
              <a:t>Run Reports</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15" action="ppaction://hlinksldjump">
                  <a:extLst>
                    <a:ext uri="{A12FA001-AC4F-418D-AE19-62706E023703}">
                      <ahyp:hlinkClr xmlns:ahyp="http://schemas.microsoft.com/office/drawing/2018/hyperlinkcolor" val="tx"/>
                    </a:ext>
                  </a:extLst>
                </a:hlinkClick>
              </a:rPr>
              <a:t>Documents</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16" action="ppaction://hlinksldjump">
                  <a:extLst>
                    <a:ext uri="{A12FA001-AC4F-418D-AE19-62706E023703}">
                      <ahyp:hlinkClr xmlns:ahyp="http://schemas.microsoft.com/office/drawing/2018/hyperlinkcolor" val="tx"/>
                    </a:ext>
                  </a:extLst>
                </a:hlinkClick>
              </a:rPr>
              <a:t>What do we mean by…?</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17" action="ppaction://hlinksldjump">
                  <a:extLst>
                    <a:ext uri="{A12FA001-AC4F-418D-AE19-62706E023703}">
                      <ahyp:hlinkClr xmlns:ahyp="http://schemas.microsoft.com/office/drawing/2018/hyperlinkcolor" val="tx"/>
                    </a:ext>
                  </a:extLst>
                </a:hlinkClick>
              </a:rPr>
              <a:t>FAQs</a:t>
            </a:r>
            <a:endParaRPr lang="en-US" dirty="0">
              <a:solidFill>
                <a:srgbClr val="002F5B"/>
              </a:solidFill>
              <a:latin typeface="Helvetica Neue"/>
            </a:endParaRPr>
          </a:p>
          <a:p>
            <a:pPr marL="222725">
              <a:lnSpc>
                <a:spcPct val="250000"/>
              </a:lnSpc>
            </a:pPr>
            <a:r>
              <a:rPr lang="en-US" dirty="0">
                <a:solidFill>
                  <a:srgbClr val="002F5B"/>
                </a:solidFill>
                <a:latin typeface="Helvetica Neue"/>
                <a:hlinkClick r:id="rId18" action="ppaction://hlinksldjump">
                  <a:extLst>
                    <a:ext uri="{A12FA001-AC4F-418D-AE19-62706E023703}">
                      <ahyp:hlinkClr xmlns:ahyp="http://schemas.microsoft.com/office/drawing/2018/hyperlinkcolor" val="tx"/>
                    </a:ext>
                  </a:extLst>
                </a:hlinkClick>
              </a:rPr>
              <a:t>I still need help!</a:t>
            </a:r>
            <a:endParaRPr lang="en-US" dirty="0">
              <a:solidFill>
                <a:srgbClr val="002F5B"/>
              </a:solidFill>
              <a:latin typeface="Helvetica Neue"/>
            </a:endParaRPr>
          </a:p>
        </p:txBody>
      </p:sp>
      <p:sp>
        <p:nvSpPr>
          <p:cNvPr id="2" name="Rectangle 1">
            <a:extLst>
              <a:ext uri="{FF2B5EF4-FFF2-40B4-BE49-F238E27FC236}">
                <a16:creationId xmlns:a16="http://schemas.microsoft.com/office/drawing/2014/main" id="{2C09FA49-63B4-4453-974B-63B65B23CA9C}"/>
              </a:ext>
            </a:extLst>
          </p:cNvPr>
          <p:cNvSpPr/>
          <p:nvPr/>
        </p:nvSpPr>
        <p:spPr>
          <a:xfrm>
            <a:off x="-10024" y="5469518"/>
            <a:ext cx="2576988" cy="664284"/>
          </a:xfrm>
          <a:prstGeom prst="rect">
            <a:avLst/>
          </a:prstGeom>
        </p:spPr>
        <p:txBody>
          <a:bodyPr wrap="none">
            <a:spAutoFit/>
          </a:bodyPr>
          <a:lstStyle/>
          <a:p>
            <a:pPr marL="222725">
              <a:lnSpc>
                <a:spcPct val="250000"/>
              </a:lnSpc>
            </a:pPr>
            <a:r>
              <a:rPr lang="en-US" dirty="0">
                <a:solidFill>
                  <a:srgbClr val="002F5B"/>
                </a:solidFill>
                <a:latin typeface="Helvetica Neue"/>
                <a:hlinkClick r:id="rId13" action="ppaction://hlinksldjump">
                  <a:extLst>
                    <a:ext uri="{A12FA001-AC4F-418D-AE19-62706E023703}">
                      <ahyp:hlinkClr xmlns:ahyp="http://schemas.microsoft.com/office/drawing/2018/hyperlinkcolor" val="tx"/>
                    </a:ext>
                  </a:extLst>
                </a:hlinkClick>
              </a:rPr>
              <a:t>Submit a DBS Check</a:t>
            </a:r>
            <a:endParaRPr lang="en-US" dirty="0">
              <a:solidFill>
                <a:srgbClr val="002F5B"/>
              </a:solidFill>
              <a:latin typeface="Helvetica Neue"/>
            </a:endParaRPr>
          </a:p>
        </p:txBody>
      </p:sp>
      <p:sp>
        <p:nvSpPr>
          <p:cNvPr id="3" name="Slide Number Placeholder 2">
            <a:extLst>
              <a:ext uri="{FF2B5EF4-FFF2-40B4-BE49-F238E27FC236}">
                <a16:creationId xmlns:a16="http://schemas.microsoft.com/office/drawing/2014/main" id="{1886BE1B-73D6-46F1-B978-0D0818F975AF}"/>
              </a:ext>
            </a:extLst>
          </p:cNvPr>
          <p:cNvSpPr>
            <a:spLocks noGrp="1"/>
          </p:cNvSpPr>
          <p:nvPr>
            <p:ph type="sldNum" sz="quarter" idx="12"/>
          </p:nvPr>
        </p:nvSpPr>
        <p:spPr/>
        <p:txBody>
          <a:bodyPr/>
          <a:lstStyle/>
          <a:p>
            <a:fld id="{D801C4B4-FBB8-412B-9782-946C4FDE152E}" type="slidenum">
              <a:rPr lang="en-GB" smtClean="0"/>
              <a:t>2</a:t>
            </a:fld>
            <a:endParaRPr lang="en-GB"/>
          </a:p>
        </p:txBody>
      </p:sp>
    </p:spTree>
    <p:extLst>
      <p:ext uri="{BB962C8B-B14F-4D97-AF65-F5344CB8AC3E}">
        <p14:creationId xmlns:p14="http://schemas.microsoft.com/office/powerpoint/2010/main" val="2964946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C45E2A6-F139-4D42-A14E-78DB8D513E4D}"/>
              </a:ext>
            </a:extLst>
          </p:cNvPr>
          <p:cNvPicPr>
            <a:picLocks noChangeAspect="1"/>
          </p:cNvPicPr>
          <p:nvPr/>
        </p:nvPicPr>
        <p:blipFill>
          <a:blip r:embed="rId2"/>
          <a:stretch>
            <a:fillRect/>
          </a:stretch>
        </p:blipFill>
        <p:spPr>
          <a:xfrm>
            <a:off x="7338956" y="3049945"/>
            <a:ext cx="1920453" cy="3759287"/>
          </a:xfrm>
          <a:prstGeom prst="rect">
            <a:avLst/>
          </a:prstGeom>
        </p:spPr>
      </p:pic>
      <p:pic>
        <p:nvPicPr>
          <p:cNvPr id="13" name="Picture 12">
            <a:extLst>
              <a:ext uri="{FF2B5EF4-FFF2-40B4-BE49-F238E27FC236}">
                <a16:creationId xmlns:a16="http://schemas.microsoft.com/office/drawing/2014/main" id="{D3B92E37-E1F0-45C4-863C-A978F845CC08}"/>
              </a:ext>
            </a:extLst>
          </p:cNvPr>
          <p:cNvPicPr>
            <a:picLocks noChangeAspect="1"/>
          </p:cNvPicPr>
          <p:nvPr/>
        </p:nvPicPr>
        <p:blipFill>
          <a:blip r:embed="rId3"/>
          <a:stretch>
            <a:fillRect/>
          </a:stretch>
        </p:blipFill>
        <p:spPr>
          <a:xfrm>
            <a:off x="1075317" y="3250645"/>
            <a:ext cx="5917288" cy="3331124"/>
          </a:xfrm>
          <a:prstGeom prst="rect">
            <a:avLst/>
          </a:prstGeom>
        </p:spPr>
      </p:pic>
      <p:pic>
        <p:nvPicPr>
          <p:cNvPr id="9" name="Picture 8">
            <a:extLst>
              <a:ext uri="{FF2B5EF4-FFF2-40B4-BE49-F238E27FC236}">
                <a16:creationId xmlns:a16="http://schemas.microsoft.com/office/drawing/2014/main" id="{EC7E4824-97AD-42F5-B0DE-A9B725C9860B}"/>
              </a:ext>
            </a:extLst>
          </p:cNvPr>
          <p:cNvPicPr>
            <a:picLocks noChangeAspect="1"/>
          </p:cNvPicPr>
          <p:nvPr/>
        </p:nvPicPr>
        <p:blipFill>
          <a:blip r:embed="rId4"/>
          <a:stretch>
            <a:fillRect/>
          </a:stretch>
        </p:blipFill>
        <p:spPr>
          <a:xfrm>
            <a:off x="662611" y="161935"/>
            <a:ext cx="6069733" cy="2768570"/>
          </a:xfrm>
          <a:prstGeom prst="rect">
            <a:avLst/>
          </a:prstGeom>
        </p:spPr>
      </p:pic>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 DOWNLOAD MEMBERSHIP CARD</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2" y="1235341"/>
            <a:ext cx="3434922" cy="369332"/>
          </a:xfrm>
          <a:prstGeom prst="rect">
            <a:avLst/>
          </a:prstGeom>
          <a:noFill/>
        </p:spPr>
        <p:txBody>
          <a:bodyPr wrap="square" rtlCol="0">
            <a:spAutoFit/>
          </a:bodyPr>
          <a:lstStyle/>
          <a:p>
            <a:r>
              <a:rPr lang="en-US" dirty="0">
                <a:solidFill>
                  <a:srgbClr val="002F5B"/>
                </a:solidFill>
              </a:rPr>
              <a:t>Click on Membership</a:t>
            </a:r>
            <a:endParaRPr lang="en-GB" dirty="0">
              <a:solidFill>
                <a:srgbClr val="002F5B"/>
              </a:solidFill>
            </a:endParaRPr>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3271729" cy="369332"/>
          </a:xfrm>
          <a:prstGeom prst="rect">
            <a:avLst/>
          </a:prstGeom>
          <a:noFill/>
        </p:spPr>
        <p:txBody>
          <a:bodyPr wrap="none" rtlCol="0">
            <a:spAutoFit/>
          </a:bodyPr>
          <a:lstStyle/>
          <a:p>
            <a:r>
              <a:rPr lang="en-US" dirty="0">
                <a:solidFill>
                  <a:srgbClr val="961D74"/>
                </a:solidFill>
              </a:rPr>
              <a:t>DOWNLOAD MEMBERSHIP CARD</a:t>
            </a:r>
            <a:endParaRPr lang="en-GB" dirty="0">
              <a:solidFill>
                <a:srgbClr val="961D74"/>
              </a:solidFill>
            </a:endParaRPr>
          </a:p>
        </p:txBody>
      </p:sp>
      <p:sp>
        <p:nvSpPr>
          <p:cNvPr id="19" name="Rectangle 18">
            <a:extLst>
              <a:ext uri="{FF2B5EF4-FFF2-40B4-BE49-F238E27FC236}">
                <a16:creationId xmlns:a16="http://schemas.microsoft.com/office/drawing/2014/main" id="{0D07903F-8670-4E24-A525-561C1B1076E9}"/>
              </a:ext>
            </a:extLst>
          </p:cNvPr>
          <p:cNvSpPr/>
          <p:nvPr/>
        </p:nvSpPr>
        <p:spPr>
          <a:xfrm>
            <a:off x="1075317" y="161935"/>
            <a:ext cx="635149" cy="257613"/>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2B8EEA0-5C29-487D-BE3C-92F1664CD81B}"/>
              </a:ext>
            </a:extLst>
          </p:cNvPr>
          <p:cNvSpPr/>
          <p:nvPr/>
        </p:nvSpPr>
        <p:spPr>
          <a:xfrm>
            <a:off x="8043355" y="1804629"/>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23" name="TextBox 22">
            <a:extLst>
              <a:ext uri="{FF2B5EF4-FFF2-40B4-BE49-F238E27FC236}">
                <a16:creationId xmlns:a16="http://schemas.microsoft.com/office/drawing/2014/main" id="{FD1AB4CB-01C7-46B5-B154-504B70709794}"/>
              </a:ext>
            </a:extLst>
          </p:cNvPr>
          <p:cNvSpPr txBox="1"/>
          <p:nvPr/>
        </p:nvSpPr>
        <p:spPr>
          <a:xfrm>
            <a:off x="8444341" y="1747876"/>
            <a:ext cx="3434921" cy="646331"/>
          </a:xfrm>
          <a:prstGeom prst="rect">
            <a:avLst/>
          </a:prstGeom>
          <a:noFill/>
        </p:spPr>
        <p:txBody>
          <a:bodyPr wrap="square" rtlCol="0">
            <a:spAutoFit/>
          </a:bodyPr>
          <a:lstStyle/>
          <a:p>
            <a:r>
              <a:rPr lang="en-US" dirty="0">
                <a:solidFill>
                  <a:srgbClr val="002F5B"/>
                </a:solidFill>
              </a:rPr>
              <a:t>Click on         in the Membership Box</a:t>
            </a:r>
            <a:endParaRPr lang="en-GB" dirty="0">
              <a:solidFill>
                <a:srgbClr val="002F5B"/>
              </a:solidFill>
            </a:endParaRPr>
          </a:p>
        </p:txBody>
      </p:sp>
      <p:sp>
        <p:nvSpPr>
          <p:cNvPr id="20" name="Rectangle 19">
            <a:extLst>
              <a:ext uri="{FF2B5EF4-FFF2-40B4-BE49-F238E27FC236}">
                <a16:creationId xmlns:a16="http://schemas.microsoft.com/office/drawing/2014/main" id="{7EB98AE4-B63A-4419-A9F8-EA38F1717A03}"/>
              </a:ext>
            </a:extLst>
          </p:cNvPr>
          <p:cNvSpPr/>
          <p:nvPr/>
        </p:nvSpPr>
        <p:spPr>
          <a:xfrm>
            <a:off x="4418283" y="5202053"/>
            <a:ext cx="548677" cy="44809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2CCD68ED-F141-4A2C-8222-14B0B721D247}"/>
              </a:ext>
            </a:extLst>
          </p:cNvPr>
          <p:cNvSpPr/>
          <p:nvPr/>
        </p:nvSpPr>
        <p:spPr>
          <a:xfrm>
            <a:off x="676818" y="488989"/>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22" name="Oval 21">
            <a:extLst>
              <a:ext uri="{FF2B5EF4-FFF2-40B4-BE49-F238E27FC236}">
                <a16:creationId xmlns:a16="http://schemas.microsoft.com/office/drawing/2014/main" id="{F4B6D20E-A4FA-4056-813B-8F08CB3A2282}"/>
              </a:ext>
            </a:extLst>
          </p:cNvPr>
          <p:cNvSpPr/>
          <p:nvPr/>
        </p:nvSpPr>
        <p:spPr>
          <a:xfrm>
            <a:off x="5017844" y="4746674"/>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25" name="Oval 24">
            <a:extLst>
              <a:ext uri="{FF2B5EF4-FFF2-40B4-BE49-F238E27FC236}">
                <a16:creationId xmlns:a16="http://schemas.microsoft.com/office/drawing/2014/main" id="{21D669D5-F6A7-44E8-BA25-DD9D19C91662}"/>
              </a:ext>
            </a:extLst>
          </p:cNvPr>
          <p:cNvSpPr/>
          <p:nvPr/>
        </p:nvSpPr>
        <p:spPr>
          <a:xfrm>
            <a:off x="8653957" y="445558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7" name="Slide Number Placeholder 6">
            <a:extLst>
              <a:ext uri="{FF2B5EF4-FFF2-40B4-BE49-F238E27FC236}">
                <a16:creationId xmlns:a16="http://schemas.microsoft.com/office/drawing/2014/main" id="{A4689A95-738C-477D-AC97-DA1CF6AB7D8A}"/>
              </a:ext>
            </a:extLst>
          </p:cNvPr>
          <p:cNvSpPr>
            <a:spLocks noGrp="1"/>
          </p:cNvSpPr>
          <p:nvPr>
            <p:ph type="sldNum" sz="quarter" idx="4"/>
          </p:nvPr>
        </p:nvSpPr>
        <p:spPr/>
        <p:txBody>
          <a:bodyPr/>
          <a:lstStyle/>
          <a:p>
            <a:fld id="{D801C4B4-FBB8-412B-9782-946C4FDE152E}" type="slidenum">
              <a:rPr lang="en-GB" smtClean="0"/>
              <a:t>20</a:t>
            </a:fld>
            <a:endParaRPr lang="en-GB"/>
          </a:p>
        </p:txBody>
      </p:sp>
      <p:pic>
        <p:nvPicPr>
          <p:cNvPr id="15" name="Picture 14">
            <a:extLst>
              <a:ext uri="{FF2B5EF4-FFF2-40B4-BE49-F238E27FC236}">
                <a16:creationId xmlns:a16="http://schemas.microsoft.com/office/drawing/2014/main" id="{416B1608-A719-4DCF-8964-E1D0897F5B0F}"/>
              </a:ext>
            </a:extLst>
          </p:cNvPr>
          <p:cNvPicPr>
            <a:picLocks noChangeAspect="1"/>
          </p:cNvPicPr>
          <p:nvPr/>
        </p:nvPicPr>
        <p:blipFill>
          <a:blip r:embed="rId5"/>
          <a:stretch>
            <a:fillRect/>
          </a:stretch>
        </p:blipFill>
        <p:spPr>
          <a:xfrm>
            <a:off x="9286282" y="1784193"/>
            <a:ext cx="295316" cy="276264"/>
          </a:xfrm>
          <a:prstGeom prst="rect">
            <a:avLst/>
          </a:prstGeom>
        </p:spPr>
      </p:pic>
      <p:sp>
        <p:nvSpPr>
          <p:cNvPr id="44" name="Oval 43">
            <a:extLst>
              <a:ext uri="{FF2B5EF4-FFF2-40B4-BE49-F238E27FC236}">
                <a16:creationId xmlns:a16="http://schemas.microsoft.com/office/drawing/2014/main" id="{4BD00555-67E9-4FFA-AFD0-9B78116A282C}"/>
              </a:ext>
            </a:extLst>
          </p:cNvPr>
          <p:cNvSpPr/>
          <p:nvPr/>
        </p:nvSpPr>
        <p:spPr>
          <a:xfrm>
            <a:off x="8072464" y="239420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45" name="TextBox 44">
            <a:extLst>
              <a:ext uri="{FF2B5EF4-FFF2-40B4-BE49-F238E27FC236}">
                <a16:creationId xmlns:a16="http://schemas.microsoft.com/office/drawing/2014/main" id="{83F2CE8F-AAE1-4EE9-8FF7-32280BEE92DA}"/>
              </a:ext>
            </a:extLst>
          </p:cNvPr>
          <p:cNvSpPr txBox="1"/>
          <p:nvPr/>
        </p:nvSpPr>
        <p:spPr>
          <a:xfrm>
            <a:off x="8444341" y="2337455"/>
            <a:ext cx="3434922" cy="369332"/>
          </a:xfrm>
          <a:prstGeom prst="rect">
            <a:avLst/>
          </a:prstGeom>
          <a:noFill/>
        </p:spPr>
        <p:txBody>
          <a:bodyPr wrap="square" rtlCol="0">
            <a:spAutoFit/>
          </a:bodyPr>
          <a:lstStyle/>
          <a:p>
            <a:r>
              <a:rPr lang="en-US" dirty="0">
                <a:solidFill>
                  <a:srgbClr val="002F5B"/>
                </a:solidFill>
              </a:rPr>
              <a:t>A PDF version will download</a:t>
            </a:r>
            <a:endParaRPr lang="en-GB" dirty="0">
              <a:solidFill>
                <a:srgbClr val="002F5B"/>
              </a:solidFill>
            </a:endParaRPr>
          </a:p>
        </p:txBody>
      </p:sp>
    </p:spTree>
    <p:extLst>
      <p:ext uri="{BB962C8B-B14F-4D97-AF65-F5344CB8AC3E}">
        <p14:creationId xmlns:p14="http://schemas.microsoft.com/office/powerpoint/2010/main" val="1682957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6B8A85-961D-47A5-A4FE-0EF9EFADFE00}"/>
              </a:ext>
            </a:extLst>
          </p:cNvPr>
          <p:cNvSpPr>
            <a:spLocks noGrp="1"/>
          </p:cNvSpPr>
          <p:nvPr>
            <p:ph type="body" sz="quarter" idx="13"/>
          </p:nvPr>
        </p:nvSpPr>
        <p:spPr/>
        <p:txBody>
          <a:bodyPr/>
          <a:lstStyle/>
          <a:p>
            <a:r>
              <a:rPr lang="en-US" dirty="0"/>
              <a:t>DBS Certificates</a:t>
            </a:r>
            <a:endParaRPr lang="en-GB" dirty="0"/>
          </a:p>
        </p:txBody>
      </p:sp>
      <p:sp>
        <p:nvSpPr>
          <p:cNvPr id="4" name="Slide Number Placeholder 3">
            <a:extLst>
              <a:ext uri="{FF2B5EF4-FFF2-40B4-BE49-F238E27FC236}">
                <a16:creationId xmlns:a16="http://schemas.microsoft.com/office/drawing/2014/main" id="{B56450FD-BB71-49A9-A1B4-33ADC459C184}"/>
              </a:ext>
            </a:extLst>
          </p:cNvPr>
          <p:cNvSpPr>
            <a:spLocks noGrp="1"/>
          </p:cNvSpPr>
          <p:nvPr>
            <p:ph type="sldNum" sz="quarter" idx="4"/>
          </p:nvPr>
        </p:nvSpPr>
        <p:spPr/>
        <p:txBody>
          <a:bodyPr/>
          <a:lstStyle/>
          <a:p>
            <a:fld id="{D801C4B4-FBB8-412B-9782-946C4FDE152E}" type="slidenum">
              <a:rPr lang="en-GB" smtClean="0"/>
              <a:t>21</a:t>
            </a:fld>
            <a:endParaRPr lang="en-GB"/>
          </a:p>
        </p:txBody>
      </p:sp>
      <p:sp>
        <p:nvSpPr>
          <p:cNvPr id="22" name="TextBox 21">
            <a:extLst>
              <a:ext uri="{FF2B5EF4-FFF2-40B4-BE49-F238E27FC236}">
                <a16:creationId xmlns:a16="http://schemas.microsoft.com/office/drawing/2014/main" id="{DD15D191-186E-453C-A7F4-0125AFEDE8D0}"/>
              </a:ext>
            </a:extLst>
          </p:cNvPr>
          <p:cNvSpPr txBox="1"/>
          <p:nvPr/>
        </p:nvSpPr>
        <p:spPr>
          <a:xfrm>
            <a:off x="968786" y="189587"/>
            <a:ext cx="5314678" cy="329870"/>
          </a:xfrm>
          <a:prstGeom prst="rect">
            <a:avLst/>
          </a:prstGeom>
          <a:noFill/>
        </p:spPr>
        <p:txBody>
          <a:bodyPr wrap="square" rtlCol="0">
            <a:spAutoFit/>
          </a:bodyPr>
          <a:lstStyle/>
          <a:p>
            <a:r>
              <a:rPr lang="en-US" sz="1559" dirty="0">
                <a:solidFill>
                  <a:srgbClr val="961D74"/>
                </a:solidFill>
              </a:rPr>
              <a:t>WHEN SHOULD I APPLY FOR A DBS CERTIFICATE?</a:t>
            </a:r>
          </a:p>
        </p:txBody>
      </p:sp>
      <p:sp>
        <p:nvSpPr>
          <p:cNvPr id="5" name="Rectangle 4">
            <a:extLst>
              <a:ext uri="{FF2B5EF4-FFF2-40B4-BE49-F238E27FC236}">
                <a16:creationId xmlns:a16="http://schemas.microsoft.com/office/drawing/2014/main" id="{16E326D6-124C-44C4-BE81-627548B94854}"/>
              </a:ext>
            </a:extLst>
          </p:cNvPr>
          <p:cNvSpPr/>
          <p:nvPr/>
        </p:nvSpPr>
        <p:spPr>
          <a:xfrm>
            <a:off x="1150921" y="1094200"/>
            <a:ext cx="2161989" cy="929529"/>
          </a:xfrm>
          <a:prstGeom prst="rect">
            <a:avLst/>
          </a:prstGeom>
          <a:solidFill>
            <a:srgbClr val="262C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64" dirty="0"/>
              <a:t>Do you coach or supervise juniors (U18) in your clubs?</a:t>
            </a:r>
          </a:p>
        </p:txBody>
      </p:sp>
      <p:sp>
        <p:nvSpPr>
          <p:cNvPr id="24" name="Rectangle 23">
            <a:extLst>
              <a:ext uri="{FF2B5EF4-FFF2-40B4-BE49-F238E27FC236}">
                <a16:creationId xmlns:a16="http://schemas.microsoft.com/office/drawing/2014/main" id="{C5AA59DA-28F7-4506-864D-BCE6B35DE717}"/>
              </a:ext>
            </a:extLst>
          </p:cNvPr>
          <p:cNvSpPr/>
          <p:nvPr/>
        </p:nvSpPr>
        <p:spPr>
          <a:xfrm>
            <a:off x="7774746" y="1186555"/>
            <a:ext cx="3156891" cy="733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0306" rtlCol="0" anchor="ctr"/>
          <a:lstStyle/>
          <a:p>
            <a:r>
              <a:rPr lang="en-GB" sz="1364" dirty="0">
                <a:solidFill>
                  <a:srgbClr val="002F5B"/>
                </a:solidFill>
              </a:rPr>
              <a:t>DBS Enhanced check for the “Child workforce” including a check on the children’s barred list</a:t>
            </a:r>
          </a:p>
        </p:txBody>
      </p:sp>
      <p:cxnSp>
        <p:nvCxnSpPr>
          <p:cNvPr id="12" name="Straight Arrow Connector 11">
            <a:extLst>
              <a:ext uri="{FF2B5EF4-FFF2-40B4-BE49-F238E27FC236}">
                <a16:creationId xmlns:a16="http://schemas.microsoft.com/office/drawing/2014/main" id="{BA2A6C15-84B9-4F0E-8A64-0C050BA45922}"/>
              </a:ext>
            </a:extLst>
          </p:cNvPr>
          <p:cNvCxnSpPr>
            <a:cxnSpLocks/>
            <a:stCxn id="5" idx="3"/>
            <a:endCxn id="58" idx="1"/>
          </p:cNvCxnSpPr>
          <p:nvPr/>
        </p:nvCxnSpPr>
        <p:spPr>
          <a:xfrm flipV="1">
            <a:off x="3312911" y="1553415"/>
            <a:ext cx="1042796" cy="5551"/>
          </a:xfrm>
          <a:prstGeom prst="straightConnector1">
            <a:avLst/>
          </a:prstGeom>
          <a:ln>
            <a:solidFill>
              <a:srgbClr val="002F5B"/>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4ECC911-C46C-475E-BF31-2B3EDF79348C}"/>
              </a:ext>
            </a:extLst>
          </p:cNvPr>
          <p:cNvSpPr txBox="1"/>
          <p:nvPr/>
        </p:nvSpPr>
        <p:spPr>
          <a:xfrm>
            <a:off x="3658414" y="1577478"/>
            <a:ext cx="393056" cy="272254"/>
          </a:xfrm>
          <a:prstGeom prst="rect">
            <a:avLst/>
          </a:prstGeom>
          <a:noFill/>
        </p:spPr>
        <p:txBody>
          <a:bodyPr wrap="none" rtlCol="0">
            <a:spAutoFit/>
          </a:bodyPr>
          <a:lstStyle/>
          <a:p>
            <a:pPr algn="ctr"/>
            <a:r>
              <a:rPr lang="en-GB" sz="1169" dirty="0">
                <a:solidFill>
                  <a:srgbClr val="002F5B"/>
                </a:solidFill>
              </a:rPr>
              <a:t>Yes</a:t>
            </a:r>
          </a:p>
        </p:txBody>
      </p:sp>
      <p:sp>
        <p:nvSpPr>
          <p:cNvPr id="33" name="Rectangle 32">
            <a:extLst>
              <a:ext uri="{FF2B5EF4-FFF2-40B4-BE49-F238E27FC236}">
                <a16:creationId xmlns:a16="http://schemas.microsoft.com/office/drawing/2014/main" id="{840FC1B8-09F2-4126-A6F4-39B2E57F0A5D}"/>
              </a:ext>
            </a:extLst>
          </p:cNvPr>
          <p:cNvSpPr/>
          <p:nvPr/>
        </p:nvSpPr>
        <p:spPr>
          <a:xfrm>
            <a:off x="7774746" y="2604813"/>
            <a:ext cx="3156891" cy="733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0306" rtlCol="0" anchor="ctr"/>
          <a:lstStyle/>
          <a:p>
            <a:r>
              <a:rPr lang="en-GB" sz="1364" dirty="0">
                <a:solidFill>
                  <a:srgbClr val="002F5B"/>
                </a:solidFill>
              </a:rPr>
              <a:t>DBS Enhanced check for the “Child workforce” without a check on the children’s barred list</a:t>
            </a:r>
          </a:p>
        </p:txBody>
      </p:sp>
      <p:cxnSp>
        <p:nvCxnSpPr>
          <p:cNvPr id="34" name="Straight Arrow Connector 33">
            <a:extLst>
              <a:ext uri="{FF2B5EF4-FFF2-40B4-BE49-F238E27FC236}">
                <a16:creationId xmlns:a16="http://schemas.microsoft.com/office/drawing/2014/main" id="{599A3AA1-D8AD-4148-8ABA-5FAE338A0DFF}"/>
              </a:ext>
            </a:extLst>
          </p:cNvPr>
          <p:cNvCxnSpPr>
            <a:cxnSpLocks/>
            <a:stCxn id="5" idx="2"/>
            <a:endCxn id="41" idx="0"/>
          </p:cNvCxnSpPr>
          <p:nvPr/>
        </p:nvCxnSpPr>
        <p:spPr>
          <a:xfrm>
            <a:off x="2231915" y="2023729"/>
            <a:ext cx="41266" cy="2100932"/>
          </a:xfrm>
          <a:prstGeom prst="straightConnector1">
            <a:avLst/>
          </a:prstGeom>
          <a:ln>
            <a:solidFill>
              <a:srgbClr val="002F5B"/>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047036A-36F8-48D2-B7EA-BE4D2A64A949}"/>
              </a:ext>
            </a:extLst>
          </p:cNvPr>
          <p:cNvSpPr txBox="1"/>
          <p:nvPr/>
        </p:nvSpPr>
        <p:spPr>
          <a:xfrm>
            <a:off x="2207409" y="2984807"/>
            <a:ext cx="376914" cy="269894"/>
          </a:xfrm>
          <a:prstGeom prst="rect">
            <a:avLst/>
          </a:prstGeom>
          <a:noFill/>
        </p:spPr>
        <p:txBody>
          <a:bodyPr wrap="square" rtlCol="0">
            <a:spAutoFit/>
          </a:bodyPr>
          <a:lstStyle/>
          <a:p>
            <a:r>
              <a:rPr lang="en-GB" sz="1169" dirty="0">
                <a:solidFill>
                  <a:srgbClr val="002F5B"/>
                </a:solidFill>
              </a:rPr>
              <a:t>No</a:t>
            </a:r>
          </a:p>
        </p:txBody>
      </p:sp>
      <p:sp>
        <p:nvSpPr>
          <p:cNvPr id="41" name="Rectangle 40">
            <a:extLst>
              <a:ext uri="{FF2B5EF4-FFF2-40B4-BE49-F238E27FC236}">
                <a16:creationId xmlns:a16="http://schemas.microsoft.com/office/drawing/2014/main" id="{C90CB61A-3651-4845-9357-08DD46386DB5}"/>
              </a:ext>
            </a:extLst>
          </p:cNvPr>
          <p:cNvSpPr/>
          <p:nvPr/>
        </p:nvSpPr>
        <p:spPr>
          <a:xfrm>
            <a:off x="1192188" y="4124661"/>
            <a:ext cx="2161988" cy="929529"/>
          </a:xfrm>
          <a:prstGeom prst="rect">
            <a:avLst/>
          </a:prstGeom>
          <a:solidFill>
            <a:srgbClr val="262C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64" dirty="0"/>
              <a:t>Do you supervise adults who are receiving a health or social care service?</a:t>
            </a:r>
            <a:endParaRPr lang="en-GB" sz="1364" dirty="0"/>
          </a:p>
        </p:txBody>
      </p:sp>
      <p:sp>
        <p:nvSpPr>
          <p:cNvPr id="42" name="Rectangle 41">
            <a:extLst>
              <a:ext uri="{FF2B5EF4-FFF2-40B4-BE49-F238E27FC236}">
                <a16:creationId xmlns:a16="http://schemas.microsoft.com/office/drawing/2014/main" id="{556F3EC7-6CBA-4980-865B-0C77DD133393}"/>
              </a:ext>
            </a:extLst>
          </p:cNvPr>
          <p:cNvSpPr/>
          <p:nvPr/>
        </p:nvSpPr>
        <p:spPr>
          <a:xfrm>
            <a:off x="7774746" y="4222567"/>
            <a:ext cx="3156891" cy="733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0306" rtlCol="0" anchor="ctr"/>
          <a:lstStyle/>
          <a:p>
            <a:r>
              <a:rPr lang="en-GB" sz="1364" dirty="0">
                <a:solidFill>
                  <a:srgbClr val="002F5B"/>
                </a:solidFill>
              </a:rPr>
              <a:t>DBS Enhanced check for the “Adult workforce” without a check on the adult’s barred list</a:t>
            </a:r>
          </a:p>
        </p:txBody>
      </p:sp>
      <p:sp>
        <p:nvSpPr>
          <p:cNvPr id="43" name="TextBox 42">
            <a:extLst>
              <a:ext uri="{FF2B5EF4-FFF2-40B4-BE49-F238E27FC236}">
                <a16:creationId xmlns:a16="http://schemas.microsoft.com/office/drawing/2014/main" id="{8D6ED78A-EDA4-470D-BECC-0AFFE5D45F2A}"/>
              </a:ext>
            </a:extLst>
          </p:cNvPr>
          <p:cNvSpPr txBox="1"/>
          <p:nvPr/>
        </p:nvSpPr>
        <p:spPr>
          <a:xfrm>
            <a:off x="968788" y="519458"/>
            <a:ext cx="10758119" cy="299882"/>
          </a:xfrm>
          <a:prstGeom prst="rect">
            <a:avLst/>
          </a:prstGeom>
          <a:noFill/>
        </p:spPr>
        <p:txBody>
          <a:bodyPr wrap="square" rtlCol="0">
            <a:spAutoFit/>
          </a:bodyPr>
          <a:lstStyle/>
          <a:p>
            <a:r>
              <a:rPr lang="en-GB" sz="1364" i="1" dirty="0">
                <a:solidFill>
                  <a:srgbClr val="961D74"/>
                </a:solidFill>
              </a:rPr>
              <a:t>This page provides only a very high level summary of the requirements.  For more information please visit the </a:t>
            </a:r>
            <a:r>
              <a:rPr lang="en-GB" sz="1364" i="1" dirty="0">
                <a:solidFill>
                  <a:srgbClr val="961D74"/>
                </a:solidFill>
                <a:hlinkClick r:id="rId3">
                  <a:extLst>
                    <a:ext uri="{A12FA001-AC4F-418D-AE19-62706E023703}">
                      <ahyp:hlinkClr xmlns:ahyp="http://schemas.microsoft.com/office/drawing/2018/hyperlinkcolor" val="tx"/>
                    </a:ext>
                  </a:extLst>
                </a:hlinkClick>
              </a:rPr>
              <a:t>BDA Safeguarding  page</a:t>
            </a:r>
            <a:endParaRPr lang="en-GB" sz="1364" i="1" dirty="0">
              <a:solidFill>
                <a:srgbClr val="961D74"/>
              </a:solidFill>
            </a:endParaRPr>
          </a:p>
        </p:txBody>
      </p:sp>
      <p:sp>
        <p:nvSpPr>
          <p:cNvPr id="48" name="TextBox 47">
            <a:extLst>
              <a:ext uri="{FF2B5EF4-FFF2-40B4-BE49-F238E27FC236}">
                <a16:creationId xmlns:a16="http://schemas.microsoft.com/office/drawing/2014/main" id="{4BDAFE0A-5AC9-49AA-9B06-142515B44B5A}"/>
              </a:ext>
            </a:extLst>
          </p:cNvPr>
          <p:cNvSpPr txBox="1"/>
          <p:nvPr/>
        </p:nvSpPr>
        <p:spPr>
          <a:xfrm>
            <a:off x="3697525" y="4651233"/>
            <a:ext cx="393056" cy="272254"/>
          </a:xfrm>
          <a:prstGeom prst="rect">
            <a:avLst/>
          </a:prstGeom>
          <a:noFill/>
        </p:spPr>
        <p:txBody>
          <a:bodyPr wrap="none" rtlCol="0">
            <a:spAutoFit/>
          </a:bodyPr>
          <a:lstStyle/>
          <a:p>
            <a:pPr algn="ctr"/>
            <a:r>
              <a:rPr lang="en-GB" sz="1169" dirty="0">
                <a:solidFill>
                  <a:srgbClr val="002F5B"/>
                </a:solidFill>
              </a:rPr>
              <a:t>Yes</a:t>
            </a:r>
          </a:p>
        </p:txBody>
      </p:sp>
      <p:sp>
        <p:nvSpPr>
          <p:cNvPr id="52" name="Rectangle 51">
            <a:extLst>
              <a:ext uri="{FF2B5EF4-FFF2-40B4-BE49-F238E27FC236}">
                <a16:creationId xmlns:a16="http://schemas.microsoft.com/office/drawing/2014/main" id="{0EB012BD-329C-4D0B-A274-08FE92E2FCEB}"/>
              </a:ext>
            </a:extLst>
          </p:cNvPr>
          <p:cNvSpPr/>
          <p:nvPr/>
        </p:nvSpPr>
        <p:spPr>
          <a:xfrm>
            <a:off x="7808352" y="5716737"/>
            <a:ext cx="3156891" cy="733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0306" rtlCol="0" anchor="ctr"/>
          <a:lstStyle/>
          <a:p>
            <a:r>
              <a:rPr lang="en-GB" sz="1364" dirty="0">
                <a:solidFill>
                  <a:srgbClr val="002F5B"/>
                </a:solidFill>
              </a:rPr>
              <a:t>You do not require a DBS certificate, but everyone is entitled to a basic check if the club considers it important.  You still require a club welfare officer check for Level 2 and above qualifications (see next page)</a:t>
            </a:r>
          </a:p>
        </p:txBody>
      </p:sp>
      <p:sp>
        <p:nvSpPr>
          <p:cNvPr id="54" name="TextBox 53">
            <a:extLst>
              <a:ext uri="{FF2B5EF4-FFF2-40B4-BE49-F238E27FC236}">
                <a16:creationId xmlns:a16="http://schemas.microsoft.com/office/drawing/2014/main" id="{0E6C5CDE-EA9C-4596-B078-57EF0F05E7C0}"/>
              </a:ext>
            </a:extLst>
          </p:cNvPr>
          <p:cNvSpPr txBox="1"/>
          <p:nvPr/>
        </p:nvSpPr>
        <p:spPr>
          <a:xfrm>
            <a:off x="3711589" y="5839526"/>
            <a:ext cx="356423" cy="269894"/>
          </a:xfrm>
          <a:prstGeom prst="rect">
            <a:avLst/>
          </a:prstGeom>
          <a:noFill/>
        </p:spPr>
        <p:txBody>
          <a:bodyPr wrap="none" rtlCol="0">
            <a:spAutoFit/>
          </a:bodyPr>
          <a:lstStyle/>
          <a:p>
            <a:pPr algn="ctr"/>
            <a:r>
              <a:rPr lang="en-GB" sz="1169" dirty="0">
                <a:solidFill>
                  <a:srgbClr val="002F5B"/>
                </a:solidFill>
              </a:rPr>
              <a:t>No</a:t>
            </a:r>
          </a:p>
        </p:txBody>
      </p:sp>
      <p:sp>
        <p:nvSpPr>
          <p:cNvPr id="58" name="Rectangle 57">
            <a:extLst>
              <a:ext uri="{FF2B5EF4-FFF2-40B4-BE49-F238E27FC236}">
                <a16:creationId xmlns:a16="http://schemas.microsoft.com/office/drawing/2014/main" id="{AA1B16D1-8663-4E80-9030-E35EEB147A8B}"/>
              </a:ext>
            </a:extLst>
          </p:cNvPr>
          <p:cNvSpPr/>
          <p:nvPr/>
        </p:nvSpPr>
        <p:spPr>
          <a:xfrm>
            <a:off x="4355708" y="1088649"/>
            <a:ext cx="2596890" cy="929529"/>
          </a:xfrm>
          <a:prstGeom prst="rect">
            <a:avLst/>
          </a:prstGeom>
          <a:solidFill>
            <a:srgbClr val="262C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Do you do this </a:t>
            </a:r>
          </a:p>
          <a:p>
            <a:pPr marL="167044" indent="-167044">
              <a:buFont typeface="Arial" panose="020B0604020202020204" pitchFamily="34" charset="0"/>
              <a:buChar char="•"/>
            </a:pPr>
            <a:r>
              <a:rPr lang="en-GB" sz="1169" dirty="0"/>
              <a:t>more than 3 times in a month</a:t>
            </a:r>
          </a:p>
          <a:p>
            <a:pPr marL="167044" indent="-167044">
              <a:buFont typeface="Arial" panose="020B0604020202020204" pitchFamily="34" charset="0"/>
              <a:buChar char="•"/>
            </a:pPr>
            <a:r>
              <a:rPr lang="en-GB" sz="1169" dirty="0"/>
              <a:t>overnight between 2am and 6am?</a:t>
            </a:r>
          </a:p>
        </p:txBody>
      </p:sp>
      <p:cxnSp>
        <p:nvCxnSpPr>
          <p:cNvPr id="59" name="Straight Arrow Connector 58">
            <a:extLst>
              <a:ext uri="{FF2B5EF4-FFF2-40B4-BE49-F238E27FC236}">
                <a16:creationId xmlns:a16="http://schemas.microsoft.com/office/drawing/2014/main" id="{8A783F93-71B5-46B9-A7DE-1D00043D5432}"/>
              </a:ext>
            </a:extLst>
          </p:cNvPr>
          <p:cNvCxnSpPr>
            <a:cxnSpLocks/>
            <a:stCxn id="58" idx="3"/>
            <a:endCxn id="24" idx="1"/>
          </p:cNvCxnSpPr>
          <p:nvPr/>
        </p:nvCxnSpPr>
        <p:spPr>
          <a:xfrm>
            <a:off x="6952596" y="1553413"/>
            <a:ext cx="822150" cy="0"/>
          </a:xfrm>
          <a:prstGeom prst="straightConnector1">
            <a:avLst/>
          </a:prstGeom>
          <a:ln>
            <a:solidFill>
              <a:srgbClr val="002F5B"/>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2541DC3C-971E-4A75-A077-7EEEB3D9870C}"/>
              </a:ext>
            </a:extLst>
          </p:cNvPr>
          <p:cNvSpPr txBox="1"/>
          <p:nvPr/>
        </p:nvSpPr>
        <p:spPr>
          <a:xfrm>
            <a:off x="7100612" y="1558965"/>
            <a:ext cx="393056" cy="272254"/>
          </a:xfrm>
          <a:prstGeom prst="rect">
            <a:avLst/>
          </a:prstGeom>
          <a:noFill/>
        </p:spPr>
        <p:txBody>
          <a:bodyPr wrap="none" rtlCol="0">
            <a:spAutoFit/>
          </a:bodyPr>
          <a:lstStyle/>
          <a:p>
            <a:r>
              <a:rPr lang="en-GB" sz="1169" dirty="0">
                <a:solidFill>
                  <a:srgbClr val="002F5B"/>
                </a:solidFill>
              </a:rPr>
              <a:t>Yes</a:t>
            </a:r>
          </a:p>
        </p:txBody>
      </p:sp>
      <p:cxnSp>
        <p:nvCxnSpPr>
          <p:cNvPr id="61" name="Straight Arrow Connector 60">
            <a:extLst>
              <a:ext uri="{FF2B5EF4-FFF2-40B4-BE49-F238E27FC236}">
                <a16:creationId xmlns:a16="http://schemas.microsoft.com/office/drawing/2014/main" id="{5E046EF5-44D6-4031-B3BF-7C0CD6B9F9CD}"/>
              </a:ext>
            </a:extLst>
          </p:cNvPr>
          <p:cNvCxnSpPr>
            <a:cxnSpLocks/>
            <a:stCxn id="58" idx="2"/>
            <a:endCxn id="33" idx="1"/>
          </p:cNvCxnSpPr>
          <p:nvPr/>
        </p:nvCxnSpPr>
        <p:spPr>
          <a:xfrm rot="16200000" flipH="1">
            <a:off x="6237702" y="1434627"/>
            <a:ext cx="953494" cy="2120595"/>
          </a:xfrm>
          <a:prstGeom prst="bentConnector2">
            <a:avLst/>
          </a:prstGeom>
          <a:ln>
            <a:solidFill>
              <a:srgbClr val="002F5B"/>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32895D1-C652-483D-B08E-1D5CD5B3C25B}"/>
              </a:ext>
            </a:extLst>
          </p:cNvPr>
          <p:cNvSpPr txBox="1"/>
          <p:nvPr/>
        </p:nvSpPr>
        <p:spPr>
          <a:xfrm>
            <a:off x="7113697" y="2716532"/>
            <a:ext cx="376914" cy="269894"/>
          </a:xfrm>
          <a:prstGeom prst="rect">
            <a:avLst/>
          </a:prstGeom>
          <a:noFill/>
        </p:spPr>
        <p:txBody>
          <a:bodyPr wrap="square" rtlCol="0">
            <a:spAutoFit/>
          </a:bodyPr>
          <a:lstStyle/>
          <a:p>
            <a:r>
              <a:rPr lang="en-GB" sz="1169" dirty="0">
                <a:solidFill>
                  <a:srgbClr val="002F5B"/>
                </a:solidFill>
              </a:rPr>
              <a:t>No</a:t>
            </a:r>
          </a:p>
        </p:txBody>
      </p:sp>
      <p:cxnSp>
        <p:nvCxnSpPr>
          <p:cNvPr id="68" name="Straight Arrow Connector 67">
            <a:extLst>
              <a:ext uri="{FF2B5EF4-FFF2-40B4-BE49-F238E27FC236}">
                <a16:creationId xmlns:a16="http://schemas.microsoft.com/office/drawing/2014/main" id="{29803190-9740-40C7-8E9D-43DB2855D1F8}"/>
              </a:ext>
            </a:extLst>
          </p:cNvPr>
          <p:cNvCxnSpPr>
            <a:cxnSpLocks/>
            <a:stCxn id="41" idx="2"/>
            <a:endCxn id="52" idx="1"/>
          </p:cNvCxnSpPr>
          <p:nvPr/>
        </p:nvCxnSpPr>
        <p:spPr>
          <a:xfrm rot="16200000" flipH="1">
            <a:off x="4526064" y="2801307"/>
            <a:ext cx="1029406" cy="5535171"/>
          </a:xfrm>
          <a:prstGeom prst="bentConnector2">
            <a:avLst/>
          </a:prstGeom>
          <a:ln>
            <a:solidFill>
              <a:srgbClr val="002F5B"/>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7CE9DE0E-6A57-48A4-9949-A864EC77267E}"/>
              </a:ext>
            </a:extLst>
          </p:cNvPr>
          <p:cNvSpPr/>
          <p:nvPr/>
        </p:nvSpPr>
        <p:spPr>
          <a:xfrm>
            <a:off x="4355707" y="4124661"/>
            <a:ext cx="2473853" cy="929529"/>
          </a:xfrm>
          <a:prstGeom prst="rect">
            <a:avLst/>
          </a:prstGeom>
          <a:solidFill>
            <a:srgbClr val="262C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69" dirty="0"/>
              <a:t>Do you do this </a:t>
            </a:r>
          </a:p>
          <a:p>
            <a:pPr marL="81976" indent="-81976">
              <a:buFont typeface="Arial" panose="020B0604020202020204" pitchFamily="34" charset="0"/>
              <a:buChar char="•"/>
            </a:pPr>
            <a:r>
              <a:rPr lang="en-GB" sz="1169" dirty="0"/>
              <a:t>Once a week</a:t>
            </a:r>
          </a:p>
          <a:p>
            <a:pPr marL="81976" indent="-81976">
              <a:buFont typeface="Arial" panose="020B0604020202020204" pitchFamily="34" charset="0"/>
              <a:buChar char="•"/>
            </a:pPr>
            <a:r>
              <a:rPr lang="en-GB" sz="1169" dirty="0"/>
              <a:t>more than 4 times in a month</a:t>
            </a:r>
          </a:p>
          <a:p>
            <a:pPr marL="81976" indent="-81976">
              <a:buFont typeface="Arial" panose="020B0604020202020204" pitchFamily="34" charset="0"/>
              <a:buChar char="•"/>
            </a:pPr>
            <a:r>
              <a:rPr lang="en-GB" sz="1169" dirty="0"/>
              <a:t>overnight between 2am and 6am?</a:t>
            </a:r>
          </a:p>
        </p:txBody>
      </p:sp>
      <p:cxnSp>
        <p:nvCxnSpPr>
          <p:cNvPr id="82" name="Straight Arrow Connector 81">
            <a:extLst>
              <a:ext uri="{FF2B5EF4-FFF2-40B4-BE49-F238E27FC236}">
                <a16:creationId xmlns:a16="http://schemas.microsoft.com/office/drawing/2014/main" id="{C14AB81E-6E01-43EB-AD98-2C3C0712B639}"/>
              </a:ext>
            </a:extLst>
          </p:cNvPr>
          <p:cNvCxnSpPr>
            <a:cxnSpLocks/>
            <a:stCxn id="41" idx="3"/>
            <a:endCxn id="70" idx="1"/>
          </p:cNvCxnSpPr>
          <p:nvPr/>
        </p:nvCxnSpPr>
        <p:spPr>
          <a:xfrm>
            <a:off x="3354176" y="4589425"/>
            <a:ext cx="1001532" cy="0"/>
          </a:xfrm>
          <a:prstGeom prst="straightConnector1">
            <a:avLst/>
          </a:prstGeom>
          <a:ln>
            <a:solidFill>
              <a:srgbClr val="002F5B"/>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F56A0928-462D-4FF9-9D72-7B80762ED589}"/>
              </a:ext>
            </a:extLst>
          </p:cNvPr>
          <p:cNvCxnSpPr>
            <a:cxnSpLocks/>
            <a:stCxn id="70" idx="3"/>
            <a:endCxn id="42" idx="1"/>
          </p:cNvCxnSpPr>
          <p:nvPr/>
        </p:nvCxnSpPr>
        <p:spPr>
          <a:xfrm>
            <a:off x="6829559" y="4589425"/>
            <a:ext cx="945187" cy="0"/>
          </a:xfrm>
          <a:prstGeom prst="straightConnector1">
            <a:avLst/>
          </a:prstGeom>
          <a:ln>
            <a:solidFill>
              <a:srgbClr val="002F5B"/>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C3B5B79D-3092-4D62-ACA9-C0E0A960E411}"/>
              </a:ext>
            </a:extLst>
          </p:cNvPr>
          <p:cNvSpPr txBox="1"/>
          <p:nvPr/>
        </p:nvSpPr>
        <p:spPr>
          <a:xfrm>
            <a:off x="7175214" y="4589426"/>
            <a:ext cx="393056" cy="272254"/>
          </a:xfrm>
          <a:prstGeom prst="rect">
            <a:avLst/>
          </a:prstGeom>
          <a:noFill/>
        </p:spPr>
        <p:txBody>
          <a:bodyPr wrap="none" rtlCol="0">
            <a:spAutoFit/>
          </a:bodyPr>
          <a:lstStyle/>
          <a:p>
            <a:r>
              <a:rPr lang="en-GB" sz="1169" dirty="0">
                <a:solidFill>
                  <a:srgbClr val="002F5B"/>
                </a:solidFill>
              </a:rPr>
              <a:t>Yes</a:t>
            </a:r>
          </a:p>
        </p:txBody>
      </p:sp>
    </p:spTree>
    <p:extLst>
      <p:ext uri="{BB962C8B-B14F-4D97-AF65-F5344CB8AC3E}">
        <p14:creationId xmlns:p14="http://schemas.microsoft.com/office/powerpoint/2010/main" val="2619932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C5B2843-893B-4B1A-9E30-AE08858592CB}"/>
              </a:ext>
            </a:extLst>
          </p:cNvPr>
          <p:cNvSpPr/>
          <p:nvPr/>
        </p:nvSpPr>
        <p:spPr>
          <a:xfrm>
            <a:off x="8700843" y="224226"/>
            <a:ext cx="2936548" cy="4896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4" dirty="0"/>
          </a:p>
        </p:txBody>
      </p:sp>
      <p:sp>
        <p:nvSpPr>
          <p:cNvPr id="2" name="Text Placeholder 1">
            <a:extLst>
              <a:ext uri="{FF2B5EF4-FFF2-40B4-BE49-F238E27FC236}">
                <a16:creationId xmlns:a16="http://schemas.microsoft.com/office/drawing/2014/main" id="{CD6B8A85-961D-47A5-A4FE-0EF9EFADFE00}"/>
              </a:ext>
            </a:extLst>
          </p:cNvPr>
          <p:cNvSpPr>
            <a:spLocks noGrp="1"/>
          </p:cNvSpPr>
          <p:nvPr>
            <p:ph type="body" sz="quarter" idx="13"/>
          </p:nvPr>
        </p:nvSpPr>
        <p:spPr/>
        <p:txBody>
          <a:bodyPr/>
          <a:lstStyle/>
          <a:p>
            <a:r>
              <a:rPr lang="en-US" dirty="0"/>
              <a:t>DBS Certificates</a:t>
            </a:r>
            <a:endParaRPr lang="en-GB" dirty="0"/>
          </a:p>
        </p:txBody>
      </p:sp>
      <p:sp>
        <p:nvSpPr>
          <p:cNvPr id="6" name="Rectangle 5">
            <a:extLst>
              <a:ext uri="{FF2B5EF4-FFF2-40B4-BE49-F238E27FC236}">
                <a16:creationId xmlns:a16="http://schemas.microsoft.com/office/drawing/2014/main" id="{700E0570-C052-4E44-93D5-DED203A7336C}"/>
              </a:ext>
            </a:extLst>
          </p:cNvPr>
          <p:cNvSpPr/>
          <p:nvPr/>
        </p:nvSpPr>
        <p:spPr>
          <a:xfrm>
            <a:off x="877845" y="296626"/>
            <a:ext cx="2081812" cy="785089"/>
          </a:xfrm>
          <a:prstGeom prst="rect">
            <a:avLst/>
          </a:prstGeom>
          <a:solidFill>
            <a:srgbClr val="262C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64" dirty="0"/>
              <a:t>CWO applies for DBS check.  Member receives certificate</a:t>
            </a:r>
            <a:endParaRPr lang="en-GB" sz="1364" dirty="0"/>
          </a:p>
        </p:txBody>
      </p:sp>
      <p:sp>
        <p:nvSpPr>
          <p:cNvPr id="7" name="Rectangle 6">
            <a:extLst>
              <a:ext uri="{FF2B5EF4-FFF2-40B4-BE49-F238E27FC236}">
                <a16:creationId xmlns:a16="http://schemas.microsoft.com/office/drawing/2014/main" id="{A3AC0128-C2EE-4E73-ACF8-C7D57C166A81}"/>
              </a:ext>
            </a:extLst>
          </p:cNvPr>
          <p:cNvSpPr/>
          <p:nvPr/>
        </p:nvSpPr>
        <p:spPr>
          <a:xfrm>
            <a:off x="2313141" y="1681667"/>
            <a:ext cx="2081812" cy="785089"/>
          </a:xfrm>
          <a:prstGeom prst="rect">
            <a:avLst/>
          </a:prstGeom>
          <a:solidFill>
            <a:srgbClr val="262C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64" dirty="0"/>
              <a:t>CWO checks certificate in accordance with BDA Safeguarding Policy</a:t>
            </a:r>
            <a:endParaRPr lang="en-GB" sz="1364" dirty="0"/>
          </a:p>
        </p:txBody>
      </p:sp>
      <p:sp>
        <p:nvSpPr>
          <p:cNvPr id="8" name="Rectangle 7">
            <a:extLst>
              <a:ext uri="{FF2B5EF4-FFF2-40B4-BE49-F238E27FC236}">
                <a16:creationId xmlns:a16="http://schemas.microsoft.com/office/drawing/2014/main" id="{F12B1A92-68AF-4637-88DD-32568FD8C37C}"/>
              </a:ext>
            </a:extLst>
          </p:cNvPr>
          <p:cNvSpPr/>
          <p:nvPr/>
        </p:nvSpPr>
        <p:spPr>
          <a:xfrm>
            <a:off x="3748437" y="3066708"/>
            <a:ext cx="2081812" cy="785089"/>
          </a:xfrm>
          <a:prstGeom prst="rect">
            <a:avLst/>
          </a:prstGeom>
          <a:solidFill>
            <a:srgbClr val="262C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64" dirty="0"/>
              <a:t>CWO fills in a </a:t>
            </a:r>
            <a:r>
              <a:rPr lang="en-US" sz="1364" dirty="0">
                <a:solidFill>
                  <a:schemeClr val="bg1"/>
                </a:solidFill>
              </a:rPr>
              <a:t>Club Welfare Officer’s Check</a:t>
            </a:r>
            <a:endParaRPr lang="en-GB" sz="1364" dirty="0">
              <a:solidFill>
                <a:schemeClr val="bg1"/>
              </a:solidFill>
            </a:endParaRPr>
          </a:p>
        </p:txBody>
      </p:sp>
      <p:sp>
        <p:nvSpPr>
          <p:cNvPr id="9" name="Rectangle 8">
            <a:extLst>
              <a:ext uri="{FF2B5EF4-FFF2-40B4-BE49-F238E27FC236}">
                <a16:creationId xmlns:a16="http://schemas.microsoft.com/office/drawing/2014/main" id="{BC64372D-4C04-49BD-8CEC-448618C65BE0}"/>
              </a:ext>
            </a:extLst>
          </p:cNvPr>
          <p:cNvSpPr/>
          <p:nvPr/>
        </p:nvSpPr>
        <p:spPr>
          <a:xfrm>
            <a:off x="5183733" y="4451749"/>
            <a:ext cx="2081812" cy="785089"/>
          </a:xfrm>
          <a:prstGeom prst="rect">
            <a:avLst/>
          </a:prstGeom>
          <a:solidFill>
            <a:srgbClr val="262C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64" dirty="0"/>
              <a:t>Email check to member, and BDA </a:t>
            </a:r>
            <a:r>
              <a:rPr lang="en-US" sz="1169" dirty="0">
                <a:solidFill>
                  <a:schemeClr val="bg1"/>
                </a:solidFill>
                <a:hlinkClick r:id="rId3">
                  <a:extLst>
                    <a:ext uri="{A12FA001-AC4F-418D-AE19-62706E023703}">
                      <ahyp:hlinkClr xmlns:ahyp="http://schemas.microsoft.com/office/drawing/2018/hyperlinkcolor" val="tx"/>
                    </a:ext>
                  </a:extLst>
                </a:hlinkClick>
              </a:rPr>
              <a:t>dbs_checks@thebda.org.uk</a:t>
            </a:r>
            <a:endParaRPr lang="en-GB" sz="1364" dirty="0">
              <a:solidFill>
                <a:schemeClr val="bg1"/>
              </a:solidFill>
            </a:endParaRPr>
          </a:p>
        </p:txBody>
      </p:sp>
      <p:sp>
        <p:nvSpPr>
          <p:cNvPr id="10" name="Rectangle 9">
            <a:extLst>
              <a:ext uri="{FF2B5EF4-FFF2-40B4-BE49-F238E27FC236}">
                <a16:creationId xmlns:a16="http://schemas.microsoft.com/office/drawing/2014/main" id="{792F77B6-810B-4274-900E-52657DD1A7F4}"/>
              </a:ext>
            </a:extLst>
          </p:cNvPr>
          <p:cNvSpPr/>
          <p:nvPr/>
        </p:nvSpPr>
        <p:spPr>
          <a:xfrm>
            <a:off x="6619030" y="5836789"/>
            <a:ext cx="2081812" cy="785089"/>
          </a:xfrm>
          <a:prstGeom prst="rect">
            <a:avLst/>
          </a:prstGeom>
          <a:solidFill>
            <a:srgbClr val="262C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64" dirty="0"/>
              <a:t>Member adds to profile on digital platform</a:t>
            </a:r>
            <a:endParaRPr lang="en-GB" sz="1364" dirty="0">
              <a:solidFill>
                <a:schemeClr val="bg1"/>
              </a:solidFill>
            </a:endParaRPr>
          </a:p>
        </p:txBody>
      </p:sp>
      <p:cxnSp>
        <p:nvCxnSpPr>
          <p:cNvPr id="19" name="Connector: Elbow 18">
            <a:extLst>
              <a:ext uri="{FF2B5EF4-FFF2-40B4-BE49-F238E27FC236}">
                <a16:creationId xmlns:a16="http://schemas.microsoft.com/office/drawing/2014/main" id="{017D406F-78D5-4513-96C3-70D2E185008A}"/>
              </a:ext>
            </a:extLst>
          </p:cNvPr>
          <p:cNvCxnSpPr>
            <a:stCxn id="6" idx="3"/>
            <a:endCxn id="7" idx="0"/>
          </p:cNvCxnSpPr>
          <p:nvPr/>
        </p:nvCxnSpPr>
        <p:spPr>
          <a:xfrm>
            <a:off x="2959658" y="689172"/>
            <a:ext cx="394390" cy="992496"/>
          </a:xfrm>
          <a:prstGeom prst="bentConnector2">
            <a:avLst/>
          </a:prstGeom>
          <a:ln>
            <a:solidFill>
              <a:srgbClr val="E0020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7B8C2BD8-E8A5-428E-832B-9BCBF504D599}"/>
              </a:ext>
            </a:extLst>
          </p:cNvPr>
          <p:cNvCxnSpPr>
            <a:cxnSpLocks/>
            <a:stCxn id="7" idx="3"/>
            <a:endCxn id="8" idx="0"/>
          </p:cNvCxnSpPr>
          <p:nvPr/>
        </p:nvCxnSpPr>
        <p:spPr>
          <a:xfrm>
            <a:off x="4394954" y="2074213"/>
            <a:ext cx="394390" cy="992496"/>
          </a:xfrm>
          <a:prstGeom prst="bentConnector2">
            <a:avLst/>
          </a:prstGeom>
          <a:ln>
            <a:solidFill>
              <a:srgbClr val="E0020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3AC3BBEA-1A5A-44BA-A41F-7257B2DFC57B}"/>
              </a:ext>
            </a:extLst>
          </p:cNvPr>
          <p:cNvCxnSpPr>
            <a:cxnSpLocks/>
            <a:stCxn id="8" idx="3"/>
            <a:endCxn id="9" idx="0"/>
          </p:cNvCxnSpPr>
          <p:nvPr/>
        </p:nvCxnSpPr>
        <p:spPr>
          <a:xfrm>
            <a:off x="5830250" y="3459254"/>
            <a:ext cx="394390" cy="992496"/>
          </a:xfrm>
          <a:prstGeom prst="bentConnector2">
            <a:avLst/>
          </a:prstGeom>
          <a:ln>
            <a:solidFill>
              <a:srgbClr val="E0020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F677642D-89A3-4D9A-B440-DC8A82561CA7}"/>
              </a:ext>
            </a:extLst>
          </p:cNvPr>
          <p:cNvCxnSpPr>
            <a:cxnSpLocks/>
            <a:stCxn id="9" idx="3"/>
            <a:endCxn id="10" idx="0"/>
          </p:cNvCxnSpPr>
          <p:nvPr/>
        </p:nvCxnSpPr>
        <p:spPr>
          <a:xfrm>
            <a:off x="7265545" y="4844294"/>
            <a:ext cx="394391" cy="992495"/>
          </a:xfrm>
          <a:prstGeom prst="bentConnector2">
            <a:avLst/>
          </a:prstGeom>
          <a:ln>
            <a:solidFill>
              <a:srgbClr val="E0020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811990E5-00BE-46A7-8D74-03E77538ACB6}"/>
              </a:ext>
            </a:extLst>
          </p:cNvPr>
          <p:cNvCxnSpPr>
            <a:cxnSpLocks/>
            <a:stCxn id="8" idx="3"/>
          </p:cNvCxnSpPr>
          <p:nvPr/>
        </p:nvCxnSpPr>
        <p:spPr>
          <a:xfrm flipV="1">
            <a:off x="5830249" y="2454249"/>
            <a:ext cx="2999539" cy="1005004"/>
          </a:xfrm>
          <a:prstGeom prst="bentConnector3">
            <a:avLst/>
          </a:prstGeom>
          <a:ln>
            <a:solidFill>
              <a:srgbClr val="E00203"/>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Object 11">
            <a:extLst>
              <a:ext uri="{FF2B5EF4-FFF2-40B4-BE49-F238E27FC236}">
                <a16:creationId xmlns:a16="http://schemas.microsoft.com/office/drawing/2014/main" id="{91933823-BFE6-4EA6-9250-1EB228AE1A8E}"/>
              </a:ext>
            </a:extLst>
          </p:cNvPr>
          <p:cNvGraphicFramePr>
            <a:graphicFrameLocks noChangeAspect="1"/>
          </p:cNvGraphicFramePr>
          <p:nvPr/>
        </p:nvGraphicFramePr>
        <p:xfrm>
          <a:off x="8838339" y="693750"/>
          <a:ext cx="2624801" cy="3397221"/>
        </p:xfrm>
        <a:graphic>
          <a:graphicData uri="http://schemas.openxmlformats.org/presentationml/2006/ole">
            <mc:AlternateContent xmlns:mc="http://schemas.openxmlformats.org/markup-compatibility/2006">
              <mc:Choice xmlns:v="urn:schemas-microsoft-com:vml" Requires="v">
                <p:oleObj name="Acrobat Document" r:id="rId4" imgW="5829300" imgH="7543535" progId="AcroExch.Document.DC">
                  <p:embed/>
                </p:oleObj>
              </mc:Choice>
              <mc:Fallback>
                <p:oleObj name="Acrobat Document" r:id="rId4" imgW="5829300" imgH="7543535" progId="AcroExch.Document.DC">
                  <p:embed/>
                  <p:pic>
                    <p:nvPicPr>
                      <p:cNvPr id="12" name="Object 11">
                        <a:extLst>
                          <a:ext uri="{FF2B5EF4-FFF2-40B4-BE49-F238E27FC236}">
                            <a16:creationId xmlns:a16="http://schemas.microsoft.com/office/drawing/2014/main" id="{91933823-BFE6-4EA6-9250-1EB228AE1A8E}"/>
                          </a:ext>
                        </a:extLst>
                      </p:cNvPr>
                      <p:cNvPicPr/>
                      <p:nvPr/>
                    </p:nvPicPr>
                    <p:blipFill>
                      <a:blip r:embed="rId5"/>
                      <a:stretch>
                        <a:fillRect/>
                      </a:stretch>
                    </p:blipFill>
                    <p:spPr>
                      <a:xfrm>
                        <a:off x="8838339" y="693750"/>
                        <a:ext cx="2624801" cy="3397221"/>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B1A3BFF3-827E-4E3A-B36B-D54A0CE1878C}"/>
              </a:ext>
            </a:extLst>
          </p:cNvPr>
          <p:cNvSpPr/>
          <p:nvPr/>
        </p:nvSpPr>
        <p:spPr>
          <a:xfrm>
            <a:off x="8700843" y="2933603"/>
            <a:ext cx="2936548" cy="25825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4"/>
          </a:p>
        </p:txBody>
      </p:sp>
      <p:sp>
        <p:nvSpPr>
          <p:cNvPr id="16" name="TextBox 15">
            <a:extLst>
              <a:ext uri="{FF2B5EF4-FFF2-40B4-BE49-F238E27FC236}">
                <a16:creationId xmlns:a16="http://schemas.microsoft.com/office/drawing/2014/main" id="{8F48C95A-26C6-4D1B-81E9-EC19D2796BE8}"/>
              </a:ext>
            </a:extLst>
          </p:cNvPr>
          <p:cNvSpPr txBox="1"/>
          <p:nvPr/>
        </p:nvSpPr>
        <p:spPr>
          <a:xfrm>
            <a:off x="8844572" y="2990300"/>
            <a:ext cx="2647155" cy="419834"/>
          </a:xfrm>
          <a:prstGeom prst="rect">
            <a:avLst/>
          </a:prstGeom>
          <a:solidFill>
            <a:schemeClr val="bg1"/>
          </a:solidFill>
        </p:spPr>
        <p:txBody>
          <a:bodyPr wrap="square" rtlCol="0">
            <a:spAutoFit/>
          </a:bodyPr>
          <a:lstStyle/>
          <a:p>
            <a:r>
              <a:rPr lang="en-US" sz="1072" i="1" dirty="0"/>
              <a:t>To download right click on form and select Adobe Document Object – Open </a:t>
            </a:r>
          </a:p>
        </p:txBody>
      </p:sp>
      <p:sp>
        <p:nvSpPr>
          <p:cNvPr id="14" name="TextBox 13">
            <a:extLst>
              <a:ext uri="{FF2B5EF4-FFF2-40B4-BE49-F238E27FC236}">
                <a16:creationId xmlns:a16="http://schemas.microsoft.com/office/drawing/2014/main" id="{A41FF120-EACB-489E-AF1B-6ED6E6BB67C1}"/>
              </a:ext>
            </a:extLst>
          </p:cNvPr>
          <p:cNvSpPr txBox="1"/>
          <p:nvPr/>
        </p:nvSpPr>
        <p:spPr>
          <a:xfrm>
            <a:off x="8854387" y="3892505"/>
            <a:ext cx="2677205" cy="1019598"/>
          </a:xfrm>
          <a:prstGeom prst="rect">
            <a:avLst/>
          </a:prstGeom>
          <a:solidFill>
            <a:schemeClr val="bg1"/>
          </a:solidFill>
        </p:spPr>
        <p:txBody>
          <a:bodyPr wrap="square" rtlCol="0">
            <a:spAutoFit/>
          </a:bodyPr>
          <a:lstStyle/>
          <a:p>
            <a:r>
              <a:rPr lang="en-US" sz="1072" i="1" dirty="0"/>
              <a:t>Or copy and paste the link below into your web browser:</a:t>
            </a:r>
            <a:endParaRPr lang="en-GB" sz="1072" i="1" dirty="0"/>
          </a:p>
          <a:p>
            <a:r>
              <a:rPr lang="en-GB" sz="974" i="1" dirty="0">
                <a:hlinkClick r:id="rId6"/>
              </a:rPr>
              <a:t>https://bda.azolve.com/WidgetService.mvc/Download?file=~%2FStore%2F%2FRepository%2F26%2F105877%2F154%2FWelfare%20officer%20check%20V2.pdf</a:t>
            </a:r>
            <a:r>
              <a:rPr lang="en-GB" sz="974" i="1" dirty="0"/>
              <a:t> </a:t>
            </a:r>
          </a:p>
        </p:txBody>
      </p:sp>
      <p:sp>
        <p:nvSpPr>
          <p:cNvPr id="17" name="TextBox 16">
            <a:extLst>
              <a:ext uri="{FF2B5EF4-FFF2-40B4-BE49-F238E27FC236}">
                <a16:creationId xmlns:a16="http://schemas.microsoft.com/office/drawing/2014/main" id="{4B6B1EF5-4AAC-44D7-9BA4-736C9F312F35}"/>
              </a:ext>
            </a:extLst>
          </p:cNvPr>
          <p:cNvSpPr txBox="1"/>
          <p:nvPr/>
        </p:nvSpPr>
        <p:spPr>
          <a:xfrm>
            <a:off x="8854388" y="4999091"/>
            <a:ext cx="2677206" cy="419834"/>
          </a:xfrm>
          <a:prstGeom prst="rect">
            <a:avLst/>
          </a:prstGeom>
          <a:solidFill>
            <a:schemeClr val="bg1"/>
          </a:solidFill>
        </p:spPr>
        <p:txBody>
          <a:bodyPr wrap="square" rtlCol="0">
            <a:spAutoFit/>
          </a:bodyPr>
          <a:lstStyle/>
          <a:p>
            <a:r>
              <a:rPr lang="en-US" sz="1072" i="1" dirty="0"/>
              <a:t>Or </a:t>
            </a:r>
            <a:r>
              <a:rPr lang="en-US" sz="1072" i="1" dirty="0">
                <a:hlinkClick r:id="rId7"/>
              </a:rPr>
              <a:t>Click on this link</a:t>
            </a:r>
            <a:r>
              <a:rPr lang="en-US" sz="1072" i="1" dirty="0"/>
              <a:t> then select Documents &gt; Club Welfare Officer DBS Check </a:t>
            </a:r>
            <a:endParaRPr lang="en-GB" sz="1072" i="1" dirty="0"/>
          </a:p>
        </p:txBody>
      </p:sp>
      <p:sp>
        <p:nvSpPr>
          <p:cNvPr id="21" name="Rectangle 20">
            <a:extLst>
              <a:ext uri="{FF2B5EF4-FFF2-40B4-BE49-F238E27FC236}">
                <a16:creationId xmlns:a16="http://schemas.microsoft.com/office/drawing/2014/main" id="{F1D78FE5-DB53-4B1C-8A78-E85B3B117883}"/>
              </a:ext>
            </a:extLst>
          </p:cNvPr>
          <p:cNvSpPr/>
          <p:nvPr/>
        </p:nvSpPr>
        <p:spPr>
          <a:xfrm>
            <a:off x="675820" y="4892161"/>
            <a:ext cx="4881611" cy="1891543"/>
          </a:xfrm>
          <a:prstGeom prst="rect">
            <a:avLst/>
          </a:prstGeom>
        </p:spPr>
        <p:txBody>
          <a:bodyPr wrap="square">
            <a:spAutoFit/>
          </a:bodyPr>
          <a:lstStyle/>
          <a:p>
            <a:r>
              <a:rPr lang="en-GB" sz="1169" i="1" dirty="0"/>
              <a:t>To go with the new BDA Digital Platform there is a new process for checking and recording DBS certificates.  We do not want people to upload their DBS certificates as this may include information that should rightly remain confidential. Currently, the club welfare officer (CWO) is responsible for checking the certificates and we want to keep this process in place.  However, to ensure this check is recorded we are now asking for the CWO to provide a written check to confirm they have seen, checked and are happy with the certificate. This process is set out on the slide.  If you do not require a DBS certificate (see previous slide) please still fill out this form explaining why it is not required</a:t>
            </a:r>
          </a:p>
        </p:txBody>
      </p:sp>
      <p:sp>
        <p:nvSpPr>
          <p:cNvPr id="3" name="TextBox 2">
            <a:extLst>
              <a:ext uri="{FF2B5EF4-FFF2-40B4-BE49-F238E27FC236}">
                <a16:creationId xmlns:a16="http://schemas.microsoft.com/office/drawing/2014/main" id="{8B845294-EA7B-4AF4-BA2E-C6B4F7B20C9C}"/>
              </a:ext>
            </a:extLst>
          </p:cNvPr>
          <p:cNvSpPr txBox="1"/>
          <p:nvPr/>
        </p:nvSpPr>
        <p:spPr>
          <a:xfrm>
            <a:off x="8740195" y="262823"/>
            <a:ext cx="2865621" cy="329870"/>
          </a:xfrm>
          <a:prstGeom prst="rect">
            <a:avLst/>
          </a:prstGeom>
          <a:noFill/>
        </p:spPr>
        <p:txBody>
          <a:bodyPr wrap="none" rtlCol="0">
            <a:spAutoFit/>
          </a:bodyPr>
          <a:lstStyle/>
          <a:p>
            <a:r>
              <a:rPr lang="en-GB" sz="1559" dirty="0">
                <a:solidFill>
                  <a:srgbClr val="C00000"/>
                </a:solidFill>
              </a:rPr>
              <a:t>CLUB WELFARE OFFICER’S CHECK</a:t>
            </a:r>
          </a:p>
        </p:txBody>
      </p:sp>
      <p:sp>
        <p:nvSpPr>
          <p:cNvPr id="4" name="Slide Number Placeholder 3">
            <a:extLst>
              <a:ext uri="{FF2B5EF4-FFF2-40B4-BE49-F238E27FC236}">
                <a16:creationId xmlns:a16="http://schemas.microsoft.com/office/drawing/2014/main" id="{B56450FD-BB71-49A9-A1B4-33ADC459C184}"/>
              </a:ext>
            </a:extLst>
          </p:cNvPr>
          <p:cNvSpPr>
            <a:spLocks noGrp="1"/>
          </p:cNvSpPr>
          <p:nvPr>
            <p:ph type="sldNum" sz="quarter" idx="4"/>
          </p:nvPr>
        </p:nvSpPr>
        <p:spPr/>
        <p:txBody>
          <a:bodyPr/>
          <a:lstStyle/>
          <a:p>
            <a:fld id="{D801C4B4-FBB8-412B-9782-946C4FDE152E}" type="slidenum">
              <a:rPr lang="en-GB" smtClean="0"/>
              <a:t>22</a:t>
            </a:fld>
            <a:endParaRPr lang="en-GB" dirty="0"/>
          </a:p>
        </p:txBody>
      </p:sp>
      <p:graphicFrame>
        <p:nvGraphicFramePr>
          <p:cNvPr id="5" name="Object 4">
            <a:extLst>
              <a:ext uri="{FF2B5EF4-FFF2-40B4-BE49-F238E27FC236}">
                <a16:creationId xmlns:a16="http://schemas.microsoft.com/office/drawing/2014/main" id="{356025A5-3031-4ED4-8CB1-3DE488BE27B4}"/>
              </a:ext>
            </a:extLst>
          </p:cNvPr>
          <p:cNvGraphicFramePr>
            <a:graphicFrameLocks noChangeAspect="1"/>
          </p:cNvGraphicFramePr>
          <p:nvPr/>
        </p:nvGraphicFramePr>
        <p:xfrm>
          <a:off x="2081191" y="856708"/>
          <a:ext cx="7715334" cy="5143040"/>
        </p:xfrm>
        <a:graphic>
          <a:graphicData uri="http://schemas.openxmlformats.org/presentationml/2006/ole">
            <mc:AlternateContent xmlns:mc="http://schemas.openxmlformats.org/markup-compatibility/2006">
              <mc:Choice xmlns:v="urn:schemas-microsoft-com:vml" Requires="v">
                <p:oleObj name="Acrobat Document" r:id="rId8" imgW="0" imgH="0" progId="AcroExch.Document.DC">
                  <p:embed/>
                </p:oleObj>
              </mc:Choice>
              <mc:Fallback>
                <p:oleObj name="Acrobat Document" r:id="rId8" imgW="0" imgH="0" progId="AcroExch.Document.DC">
                  <p:embed/>
                  <p:pic>
                    <p:nvPicPr>
                      <p:cNvPr id="5" name="Object 4">
                        <a:extLst>
                          <a:ext uri="{FF2B5EF4-FFF2-40B4-BE49-F238E27FC236}">
                            <a16:creationId xmlns:a16="http://schemas.microsoft.com/office/drawing/2014/main" id="{356025A5-3031-4ED4-8CB1-3DE488BE27B4}"/>
                          </a:ext>
                        </a:extLst>
                      </p:cNvPr>
                      <p:cNvPicPr/>
                      <p:nvPr/>
                    </p:nvPicPr>
                    <p:blipFill/>
                    <p:spPr>
                      <a:xfrm>
                        <a:off x="2081191" y="856708"/>
                        <a:ext cx="7715334" cy="5143040"/>
                      </a:xfrm>
                      <a:prstGeom prst="rect">
                        <a:avLst/>
                      </a:prstGeom>
                    </p:spPr>
                  </p:pic>
                </p:oleObj>
              </mc:Fallback>
            </mc:AlternateContent>
          </a:graphicData>
        </a:graphic>
      </p:graphicFrame>
    </p:spTree>
    <p:extLst>
      <p:ext uri="{BB962C8B-B14F-4D97-AF65-F5344CB8AC3E}">
        <p14:creationId xmlns:p14="http://schemas.microsoft.com/office/powerpoint/2010/main" val="1662273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6B8A85-961D-47A5-A4FE-0EF9EFADFE00}"/>
              </a:ext>
            </a:extLst>
          </p:cNvPr>
          <p:cNvSpPr>
            <a:spLocks noGrp="1"/>
          </p:cNvSpPr>
          <p:nvPr>
            <p:ph type="body" sz="quarter" idx="13"/>
          </p:nvPr>
        </p:nvSpPr>
        <p:spPr/>
        <p:txBody>
          <a:bodyPr/>
          <a:lstStyle/>
          <a:p>
            <a:r>
              <a:rPr lang="en-US" dirty="0"/>
              <a:t>DBS Certificates</a:t>
            </a:r>
            <a:endParaRPr lang="en-GB" dirty="0"/>
          </a:p>
        </p:txBody>
      </p:sp>
      <p:sp>
        <p:nvSpPr>
          <p:cNvPr id="4" name="Slide Number Placeholder 3">
            <a:extLst>
              <a:ext uri="{FF2B5EF4-FFF2-40B4-BE49-F238E27FC236}">
                <a16:creationId xmlns:a16="http://schemas.microsoft.com/office/drawing/2014/main" id="{B56450FD-BB71-49A9-A1B4-33ADC459C184}"/>
              </a:ext>
            </a:extLst>
          </p:cNvPr>
          <p:cNvSpPr>
            <a:spLocks noGrp="1"/>
          </p:cNvSpPr>
          <p:nvPr>
            <p:ph type="sldNum" sz="quarter" idx="4"/>
          </p:nvPr>
        </p:nvSpPr>
        <p:spPr/>
        <p:txBody>
          <a:bodyPr/>
          <a:lstStyle/>
          <a:p>
            <a:fld id="{D801C4B4-FBB8-412B-9782-946C4FDE152E}" type="slidenum">
              <a:rPr lang="en-GB" smtClean="0"/>
              <a:t>23</a:t>
            </a:fld>
            <a:endParaRPr lang="en-GB"/>
          </a:p>
        </p:txBody>
      </p:sp>
      <p:sp>
        <p:nvSpPr>
          <p:cNvPr id="22" name="TextBox 21">
            <a:extLst>
              <a:ext uri="{FF2B5EF4-FFF2-40B4-BE49-F238E27FC236}">
                <a16:creationId xmlns:a16="http://schemas.microsoft.com/office/drawing/2014/main" id="{DD15D191-186E-453C-A7F4-0125AFEDE8D0}"/>
              </a:ext>
            </a:extLst>
          </p:cNvPr>
          <p:cNvSpPr txBox="1"/>
          <p:nvPr/>
        </p:nvSpPr>
        <p:spPr>
          <a:xfrm>
            <a:off x="968786" y="189587"/>
            <a:ext cx="5314678" cy="329870"/>
          </a:xfrm>
          <a:prstGeom prst="rect">
            <a:avLst/>
          </a:prstGeom>
          <a:noFill/>
        </p:spPr>
        <p:txBody>
          <a:bodyPr wrap="square" rtlCol="0">
            <a:spAutoFit/>
          </a:bodyPr>
          <a:lstStyle/>
          <a:p>
            <a:r>
              <a:rPr lang="en-US" sz="1559" dirty="0">
                <a:solidFill>
                  <a:srgbClr val="961D74"/>
                </a:solidFill>
              </a:rPr>
              <a:t>HOW TO CHECK </a:t>
            </a:r>
            <a:r>
              <a:rPr lang="en-US" sz="1559">
                <a:solidFill>
                  <a:srgbClr val="961D74"/>
                </a:solidFill>
              </a:rPr>
              <a:t>THE CERTIFICATE</a:t>
            </a:r>
            <a:r>
              <a:rPr lang="en-US" sz="1559" dirty="0">
                <a:solidFill>
                  <a:srgbClr val="961D74"/>
                </a:solidFill>
              </a:rPr>
              <a:t>?</a:t>
            </a:r>
          </a:p>
        </p:txBody>
      </p:sp>
      <p:pic>
        <p:nvPicPr>
          <p:cNvPr id="1026" name="Picture 2" descr="Image">
            <a:extLst>
              <a:ext uri="{FF2B5EF4-FFF2-40B4-BE49-F238E27FC236}">
                <a16:creationId xmlns:a16="http://schemas.microsoft.com/office/drawing/2014/main" id="{4D3B7E7F-E4BA-46E9-91DF-5062CF146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786" y="550933"/>
            <a:ext cx="5104371" cy="6229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106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1F0619-0F0F-4B0A-B97B-CD84469DC8BF}"/>
              </a:ext>
            </a:extLst>
          </p:cNvPr>
          <p:cNvSpPr>
            <a:spLocks noGrp="1"/>
          </p:cNvSpPr>
          <p:nvPr>
            <p:ph type="body" sz="quarter" idx="13"/>
          </p:nvPr>
        </p:nvSpPr>
        <p:spPr/>
        <p:txBody>
          <a:bodyPr/>
          <a:lstStyle/>
          <a:p>
            <a:r>
              <a:rPr lang="en-GB" dirty="0"/>
              <a:t>EVENTS ENTRY CHECK</a:t>
            </a:r>
          </a:p>
        </p:txBody>
      </p:sp>
      <p:sp>
        <p:nvSpPr>
          <p:cNvPr id="3" name="Rectangle 2">
            <a:extLst>
              <a:ext uri="{FF2B5EF4-FFF2-40B4-BE49-F238E27FC236}">
                <a16:creationId xmlns:a16="http://schemas.microsoft.com/office/drawing/2014/main" id="{2BAA5B27-001C-4555-A866-6C7762EE3EC6}"/>
              </a:ext>
            </a:extLst>
          </p:cNvPr>
          <p:cNvSpPr/>
          <p:nvPr/>
        </p:nvSpPr>
        <p:spPr>
          <a:xfrm>
            <a:off x="806115" y="1459955"/>
            <a:ext cx="2118212" cy="797668"/>
          </a:xfrm>
          <a:prstGeom prst="rect">
            <a:avLst/>
          </a:prstGeom>
          <a:solidFill>
            <a:srgbClr val="1878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Create or modify your Team</a:t>
            </a:r>
          </a:p>
        </p:txBody>
      </p:sp>
      <p:sp>
        <p:nvSpPr>
          <p:cNvPr id="4" name="Rectangle 3">
            <a:extLst>
              <a:ext uri="{FF2B5EF4-FFF2-40B4-BE49-F238E27FC236}">
                <a16:creationId xmlns:a16="http://schemas.microsoft.com/office/drawing/2014/main" id="{21AADA13-6E6C-4ED1-8C98-DC1DAAA4345F}"/>
              </a:ext>
            </a:extLst>
          </p:cNvPr>
          <p:cNvSpPr/>
          <p:nvPr/>
        </p:nvSpPr>
        <p:spPr>
          <a:xfrm>
            <a:off x="3217651" y="1459955"/>
            <a:ext cx="2118212" cy="797668"/>
          </a:xfrm>
          <a:prstGeom prst="rect">
            <a:avLst/>
          </a:prstGeom>
          <a:solidFill>
            <a:srgbClr val="1878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Enter the Event</a:t>
            </a:r>
          </a:p>
        </p:txBody>
      </p:sp>
      <p:sp>
        <p:nvSpPr>
          <p:cNvPr id="5" name="Rectangle 4">
            <a:extLst>
              <a:ext uri="{FF2B5EF4-FFF2-40B4-BE49-F238E27FC236}">
                <a16:creationId xmlns:a16="http://schemas.microsoft.com/office/drawing/2014/main" id="{3D4C1BAF-DD61-4DE5-A183-9B5D5E476DFE}"/>
              </a:ext>
            </a:extLst>
          </p:cNvPr>
          <p:cNvSpPr/>
          <p:nvPr/>
        </p:nvSpPr>
        <p:spPr>
          <a:xfrm>
            <a:off x="6697069" y="1459955"/>
            <a:ext cx="2118212" cy="797668"/>
          </a:xfrm>
          <a:prstGeom prst="rect">
            <a:avLst/>
          </a:prstGeom>
          <a:solidFill>
            <a:srgbClr val="1878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Create a Crew List</a:t>
            </a:r>
          </a:p>
        </p:txBody>
      </p:sp>
      <p:sp>
        <p:nvSpPr>
          <p:cNvPr id="6" name="Rectangle 5">
            <a:extLst>
              <a:ext uri="{FF2B5EF4-FFF2-40B4-BE49-F238E27FC236}">
                <a16:creationId xmlns:a16="http://schemas.microsoft.com/office/drawing/2014/main" id="{98E7C7EE-0A75-4F55-B675-DEA0A9190861}"/>
              </a:ext>
            </a:extLst>
          </p:cNvPr>
          <p:cNvSpPr/>
          <p:nvPr/>
        </p:nvSpPr>
        <p:spPr>
          <a:xfrm>
            <a:off x="9099714" y="1459955"/>
            <a:ext cx="2058424" cy="797668"/>
          </a:xfrm>
          <a:prstGeom prst="rect">
            <a:avLst/>
          </a:prstGeom>
          <a:solidFill>
            <a:srgbClr val="1878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Submit your Crew List</a:t>
            </a:r>
          </a:p>
        </p:txBody>
      </p:sp>
      <p:cxnSp>
        <p:nvCxnSpPr>
          <p:cNvPr id="9" name="Straight Arrow Connector 8">
            <a:extLst>
              <a:ext uri="{FF2B5EF4-FFF2-40B4-BE49-F238E27FC236}">
                <a16:creationId xmlns:a16="http://schemas.microsoft.com/office/drawing/2014/main" id="{3752E3CE-9AB5-494D-B2C0-2B13511C1DDC}"/>
              </a:ext>
            </a:extLst>
          </p:cNvPr>
          <p:cNvCxnSpPr>
            <a:cxnSpLocks/>
            <a:endCxn id="4" idx="1"/>
          </p:cNvCxnSpPr>
          <p:nvPr/>
        </p:nvCxnSpPr>
        <p:spPr>
          <a:xfrm flipV="1">
            <a:off x="2571330" y="1858789"/>
            <a:ext cx="646321" cy="11418"/>
          </a:xfrm>
          <a:prstGeom prst="straightConnector1">
            <a:avLst/>
          </a:prstGeom>
          <a:ln w="34925">
            <a:solidFill>
              <a:srgbClr val="187877"/>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89CBFDD-99A9-4625-8A85-AF43188027EF}"/>
              </a:ext>
            </a:extLst>
          </p:cNvPr>
          <p:cNvCxnSpPr>
            <a:cxnSpLocks/>
            <a:stCxn id="4" idx="3"/>
            <a:endCxn id="5" idx="1"/>
          </p:cNvCxnSpPr>
          <p:nvPr/>
        </p:nvCxnSpPr>
        <p:spPr>
          <a:xfrm>
            <a:off x="5335863" y="1858789"/>
            <a:ext cx="1361206" cy="0"/>
          </a:xfrm>
          <a:prstGeom prst="straightConnector1">
            <a:avLst/>
          </a:prstGeom>
          <a:ln w="34925">
            <a:solidFill>
              <a:srgbClr val="187877"/>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94C786A-3B3D-4D29-A71D-5EB7757234BE}"/>
              </a:ext>
            </a:extLst>
          </p:cNvPr>
          <p:cNvCxnSpPr>
            <a:cxnSpLocks/>
            <a:stCxn id="5" idx="3"/>
            <a:endCxn id="6" idx="1"/>
          </p:cNvCxnSpPr>
          <p:nvPr/>
        </p:nvCxnSpPr>
        <p:spPr>
          <a:xfrm>
            <a:off x="8815281" y="1858789"/>
            <a:ext cx="284433" cy="0"/>
          </a:xfrm>
          <a:prstGeom prst="straightConnector1">
            <a:avLst/>
          </a:prstGeom>
          <a:ln w="34925">
            <a:solidFill>
              <a:srgbClr val="187877"/>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0F4E046-E8BB-444C-8B07-A98D89A8DE0C}"/>
              </a:ext>
            </a:extLst>
          </p:cNvPr>
          <p:cNvSpPr/>
          <p:nvPr/>
        </p:nvSpPr>
        <p:spPr>
          <a:xfrm>
            <a:off x="1745629" y="826276"/>
            <a:ext cx="417733" cy="4177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14" name="Oval 13">
            <a:extLst>
              <a:ext uri="{FF2B5EF4-FFF2-40B4-BE49-F238E27FC236}">
                <a16:creationId xmlns:a16="http://schemas.microsoft.com/office/drawing/2014/main" id="{0E466B7C-E474-4CBC-9273-E8EC391CB6CC}"/>
              </a:ext>
            </a:extLst>
          </p:cNvPr>
          <p:cNvSpPr/>
          <p:nvPr/>
        </p:nvSpPr>
        <p:spPr>
          <a:xfrm>
            <a:off x="4154490" y="826276"/>
            <a:ext cx="417733" cy="4177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29" name="Oval 28">
            <a:extLst>
              <a:ext uri="{FF2B5EF4-FFF2-40B4-BE49-F238E27FC236}">
                <a16:creationId xmlns:a16="http://schemas.microsoft.com/office/drawing/2014/main" id="{41EADDC8-5E18-4AF5-90A1-66F2744E3039}"/>
              </a:ext>
            </a:extLst>
          </p:cNvPr>
          <p:cNvSpPr/>
          <p:nvPr/>
        </p:nvSpPr>
        <p:spPr>
          <a:xfrm>
            <a:off x="7631233" y="826276"/>
            <a:ext cx="417733" cy="4177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30" name="Oval 29">
            <a:extLst>
              <a:ext uri="{FF2B5EF4-FFF2-40B4-BE49-F238E27FC236}">
                <a16:creationId xmlns:a16="http://schemas.microsoft.com/office/drawing/2014/main" id="{7D6B69D9-37AC-4F9C-8B7B-5072E45249A0}"/>
              </a:ext>
            </a:extLst>
          </p:cNvPr>
          <p:cNvSpPr/>
          <p:nvPr/>
        </p:nvSpPr>
        <p:spPr>
          <a:xfrm>
            <a:off x="10004264" y="826276"/>
            <a:ext cx="417733" cy="4177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sp>
        <p:nvSpPr>
          <p:cNvPr id="15" name="Rectangle 14">
            <a:extLst>
              <a:ext uri="{FF2B5EF4-FFF2-40B4-BE49-F238E27FC236}">
                <a16:creationId xmlns:a16="http://schemas.microsoft.com/office/drawing/2014/main" id="{E009F7EE-A3AB-44C0-AC36-8AF2070F440C}"/>
              </a:ext>
            </a:extLst>
          </p:cNvPr>
          <p:cNvSpPr/>
          <p:nvPr/>
        </p:nvSpPr>
        <p:spPr>
          <a:xfrm>
            <a:off x="813244" y="2477506"/>
            <a:ext cx="2118212" cy="12000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1400" i="1" dirty="0">
                <a:solidFill>
                  <a:srgbClr val="187877"/>
                </a:solidFill>
              </a:rPr>
              <a:t>You don’t need to know who is paddling to do this, just which crews (teams) you will enter.</a:t>
            </a:r>
          </a:p>
        </p:txBody>
      </p:sp>
      <p:sp>
        <p:nvSpPr>
          <p:cNvPr id="16" name="Rectangle 15">
            <a:extLst>
              <a:ext uri="{FF2B5EF4-FFF2-40B4-BE49-F238E27FC236}">
                <a16:creationId xmlns:a16="http://schemas.microsoft.com/office/drawing/2014/main" id="{A8EDBCB4-6499-4BB4-8401-8AA38743D285}"/>
              </a:ext>
            </a:extLst>
          </p:cNvPr>
          <p:cNvSpPr/>
          <p:nvPr/>
        </p:nvSpPr>
        <p:spPr>
          <a:xfrm>
            <a:off x="3217651" y="2477506"/>
            <a:ext cx="2118212" cy="12000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1400" i="1" dirty="0">
                <a:solidFill>
                  <a:srgbClr val="187877"/>
                </a:solidFill>
              </a:rPr>
              <a:t>Each crew (first, second etc) needs a separate entry into each class (open, women, mixed)</a:t>
            </a:r>
          </a:p>
        </p:txBody>
      </p:sp>
      <p:sp>
        <p:nvSpPr>
          <p:cNvPr id="17" name="Rectangle 16">
            <a:extLst>
              <a:ext uri="{FF2B5EF4-FFF2-40B4-BE49-F238E27FC236}">
                <a16:creationId xmlns:a16="http://schemas.microsoft.com/office/drawing/2014/main" id="{2E8A6561-6EA8-4EC4-BE10-9BB783C7BD5F}"/>
              </a:ext>
            </a:extLst>
          </p:cNvPr>
          <p:cNvSpPr/>
          <p:nvPr/>
        </p:nvSpPr>
        <p:spPr>
          <a:xfrm>
            <a:off x="6697069" y="2477506"/>
            <a:ext cx="2118212" cy="12000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1400" i="1" dirty="0">
                <a:solidFill>
                  <a:srgbClr val="187877"/>
                </a:solidFill>
              </a:rPr>
              <a:t>Each crew (first, second etc) needs a separate crew list for each class (open, women, mixed)</a:t>
            </a:r>
          </a:p>
        </p:txBody>
      </p:sp>
      <p:sp>
        <p:nvSpPr>
          <p:cNvPr id="7" name="Rectangle 6">
            <a:extLst>
              <a:ext uri="{FF2B5EF4-FFF2-40B4-BE49-F238E27FC236}">
                <a16:creationId xmlns:a16="http://schemas.microsoft.com/office/drawing/2014/main" id="{B7DACB60-D593-4689-83AB-9A49E031C75D}"/>
              </a:ext>
            </a:extLst>
          </p:cNvPr>
          <p:cNvSpPr/>
          <p:nvPr/>
        </p:nvSpPr>
        <p:spPr>
          <a:xfrm>
            <a:off x="806115" y="149226"/>
            <a:ext cx="4618903" cy="590933"/>
          </a:xfrm>
          <a:prstGeom prst="rect">
            <a:avLst/>
          </a:prstGeom>
          <a:solidFill>
            <a:srgbClr val="18787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When you submit your entry</a:t>
            </a:r>
          </a:p>
        </p:txBody>
      </p:sp>
      <p:sp>
        <p:nvSpPr>
          <p:cNvPr id="18" name="Rectangle 17">
            <a:extLst>
              <a:ext uri="{FF2B5EF4-FFF2-40B4-BE49-F238E27FC236}">
                <a16:creationId xmlns:a16="http://schemas.microsoft.com/office/drawing/2014/main" id="{CF4908BA-9862-425F-AF4B-500143B2010E}"/>
              </a:ext>
            </a:extLst>
          </p:cNvPr>
          <p:cNvSpPr/>
          <p:nvPr/>
        </p:nvSpPr>
        <p:spPr>
          <a:xfrm>
            <a:off x="6780880" y="149225"/>
            <a:ext cx="4618903" cy="590933"/>
          </a:xfrm>
          <a:prstGeom prst="rect">
            <a:avLst/>
          </a:prstGeom>
          <a:solidFill>
            <a:srgbClr val="1878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Event Paperwork</a:t>
            </a:r>
          </a:p>
        </p:txBody>
      </p:sp>
      <p:sp>
        <p:nvSpPr>
          <p:cNvPr id="8" name="TextBox 7">
            <a:extLst>
              <a:ext uri="{FF2B5EF4-FFF2-40B4-BE49-F238E27FC236}">
                <a16:creationId xmlns:a16="http://schemas.microsoft.com/office/drawing/2014/main" id="{1B15D732-6AF4-4886-98C1-C1CAE2C931D5}"/>
              </a:ext>
            </a:extLst>
          </p:cNvPr>
          <p:cNvSpPr txBox="1"/>
          <p:nvPr/>
        </p:nvSpPr>
        <p:spPr>
          <a:xfrm>
            <a:off x="5666917" y="1918128"/>
            <a:ext cx="660950" cy="369332"/>
          </a:xfrm>
          <a:prstGeom prst="rect">
            <a:avLst/>
          </a:prstGeom>
          <a:noFill/>
        </p:spPr>
        <p:txBody>
          <a:bodyPr wrap="none" rtlCol="0">
            <a:spAutoFit/>
          </a:bodyPr>
          <a:lstStyle/>
          <a:p>
            <a:r>
              <a:rPr lang="en-GB" dirty="0">
                <a:solidFill>
                  <a:srgbClr val="187877"/>
                </a:solidFill>
              </a:rPr>
              <a:t>Later</a:t>
            </a:r>
          </a:p>
        </p:txBody>
      </p:sp>
      <p:sp>
        <p:nvSpPr>
          <p:cNvPr id="21" name="Rectangle 20">
            <a:extLst>
              <a:ext uri="{FF2B5EF4-FFF2-40B4-BE49-F238E27FC236}">
                <a16:creationId xmlns:a16="http://schemas.microsoft.com/office/drawing/2014/main" id="{89D10F97-A511-4F23-8E87-4C3EEB665693}"/>
              </a:ext>
            </a:extLst>
          </p:cNvPr>
          <p:cNvSpPr/>
          <p:nvPr/>
        </p:nvSpPr>
        <p:spPr>
          <a:xfrm>
            <a:off x="813244" y="3759257"/>
            <a:ext cx="10422349" cy="2914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rgbClr val="187877"/>
                </a:solidFill>
              </a:rPr>
              <a:t>Think ahead of the event……..</a:t>
            </a:r>
          </a:p>
          <a:p>
            <a:endParaRPr lang="en-GB" sz="1400" dirty="0">
              <a:solidFill>
                <a:srgbClr val="187877"/>
              </a:solidFill>
            </a:endParaRPr>
          </a:p>
          <a:p>
            <a:pPr marL="285750" indent="-285750">
              <a:buFont typeface="Arial" panose="020B0604020202020204" pitchFamily="34" charset="0"/>
              <a:buChar char="•"/>
            </a:pPr>
            <a:r>
              <a:rPr lang="en-GB" sz="1400" dirty="0">
                <a:solidFill>
                  <a:srgbClr val="187877"/>
                </a:solidFill>
              </a:rPr>
              <a:t>Anyone who might be paddling, helming or drumming needs to be registered on the platform and a member of your club.  They can do this anytime in advance and it’s worth getting everyone on just in case.</a:t>
            </a:r>
          </a:p>
          <a:p>
            <a:pPr marL="285750" indent="-285750">
              <a:buFont typeface="Arial" panose="020B0604020202020204" pitchFamily="34" charset="0"/>
              <a:buChar char="•"/>
            </a:pPr>
            <a:endParaRPr lang="en-GB" sz="1400" dirty="0">
              <a:solidFill>
                <a:srgbClr val="187877"/>
              </a:solidFill>
            </a:endParaRPr>
          </a:p>
          <a:p>
            <a:pPr marL="285750" indent="-285750">
              <a:buFont typeface="Arial" panose="020B0604020202020204" pitchFamily="34" charset="0"/>
              <a:buChar char="•"/>
            </a:pPr>
            <a:r>
              <a:rPr lang="en-GB" sz="1400" dirty="0">
                <a:solidFill>
                  <a:srgbClr val="187877"/>
                </a:solidFill>
              </a:rPr>
              <a:t>Everyone must either have BDA membership (adult, student, U18 or coach/official) or pay for a Day Ticket (registered user or supporter) .  BDA membership can be done anytime.  Day Tickets should be purchased in advance on behalf of non-members from the Event page of the platform.  The receipt for day members must be submitted with the crew list.</a:t>
            </a:r>
          </a:p>
          <a:p>
            <a:pPr marL="285750" indent="-285750">
              <a:buFont typeface="Arial" panose="020B0604020202020204" pitchFamily="34" charset="0"/>
              <a:buChar char="•"/>
            </a:pPr>
            <a:endParaRPr lang="en-GB" sz="1400" dirty="0">
              <a:solidFill>
                <a:srgbClr val="187877"/>
              </a:solidFill>
            </a:endParaRPr>
          </a:p>
          <a:p>
            <a:pPr marL="285750" indent="-285750">
              <a:buFont typeface="Arial" panose="020B0604020202020204" pitchFamily="34" charset="0"/>
              <a:buChar char="•"/>
            </a:pPr>
            <a:r>
              <a:rPr lang="en-GB" sz="1400" dirty="0">
                <a:solidFill>
                  <a:srgbClr val="187877"/>
                </a:solidFill>
              </a:rPr>
              <a:t>If you are “borrowing” paddlers from another club for a race event they need to be attached to your club to allow you to put them on the crew list. Doing this well in advance will prevent a last minute panic when you come to do the crew list.  Easiest to ask them to do it themselves.</a:t>
            </a:r>
          </a:p>
        </p:txBody>
      </p:sp>
      <p:sp>
        <p:nvSpPr>
          <p:cNvPr id="22" name="Rectangle 21">
            <a:extLst>
              <a:ext uri="{FF2B5EF4-FFF2-40B4-BE49-F238E27FC236}">
                <a16:creationId xmlns:a16="http://schemas.microsoft.com/office/drawing/2014/main" id="{6306EE72-22E4-4018-AA5F-9E9B381CF906}"/>
              </a:ext>
            </a:extLst>
          </p:cNvPr>
          <p:cNvSpPr/>
          <p:nvPr/>
        </p:nvSpPr>
        <p:spPr>
          <a:xfrm>
            <a:off x="9117381" y="2470497"/>
            <a:ext cx="2058424" cy="12000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1400" i="1" dirty="0">
                <a:solidFill>
                  <a:srgbClr val="187877"/>
                </a:solidFill>
              </a:rPr>
              <a:t>Either hard copy or by email.</a:t>
            </a:r>
          </a:p>
        </p:txBody>
      </p:sp>
      <p:sp>
        <p:nvSpPr>
          <p:cNvPr id="13" name="Slide Number Placeholder 12">
            <a:extLst>
              <a:ext uri="{FF2B5EF4-FFF2-40B4-BE49-F238E27FC236}">
                <a16:creationId xmlns:a16="http://schemas.microsoft.com/office/drawing/2014/main" id="{6497BF0C-81C5-4CAE-B7BD-E97F98FA657B}"/>
              </a:ext>
            </a:extLst>
          </p:cNvPr>
          <p:cNvSpPr>
            <a:spLocks noGrp="1"/>
          </p:cNvSpPr>
          <p:nvPr>
            <p:ph type="sldNum" sz="quarter" idx="4"/>
          </p:nvPr>
        </p:nvSpPr>
        <p:spPr/>
        <p:txBody>
          <a:bodyPr/>
          <a:lstStyle/>
          <a:p>
            <a:fld id="{D801C4B4-FBB8-412B-9782-946C4FDE152E}" type="slidenum">
              <a:rPr lang="en-GB" smtClean="0"/>
              <a:t>24</a:t>
            </a:fld>
            <a:endParaRPr lang="en-GB"/>
          </a:p>
        </p:txBody>
      </p:sp>
    </p:spTree>
    <p:extLst>
      <p:ext uri="{BB962C8B-B14F-4D97-AF65-F5344CB8AC3E}">
        <p14:creationId xmlns:p14="http://schemas.microsoft.com/office/powerpoint/2010/main" val="239959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231E3AD-28AD-4E3F-95DE-76874739725A}"/>
              </a:ext>
            </a:extLst>
          </p:cNvPr>
          <p:cNvPicPr>
            <a:picLocks noChangeAspect="1"/>
          </p:cNvPicPr>
          <p:nvPr/>
        </p:nvPicPr>
        <p:blipFill rotWithShape="1">
          <a:blip r:embed="rId2"/>
          <a:srcRect r="31426"/>
          <a:stretch/>
        </p:blipFill>
        <p:spPr>
          <a:xfrm>
            <a:off x="929404" y="828675"/>
            <a:ext cx="6746512" cy="3924640"/>
          </a:xfrm>
          <a:prstGeom prst="rect">
            <a:avLst/>
          </a:prstGeom>
        </p:spPr>
      </p:pic>
      <p:grpSp>
        <p:nvGrpSpPr>
          <p:cNvPr id="25" name="Group 24">
            <a:extLst>
              <a:ext uri="{FF2B5EF4-FFF2-40B4-BE49-F238E27FC236}">
                <a16:creationId xmlns:a16="http://schemas.microsoft.com/office/drawing/2014/main" id="{5D6C5746-7CB1-4856-B06F-FEDA8AE9B73A}"/>
              </a:ext>
            </a:extLst>
          </p:cNvPr>
          <p:cNvGrpSpPr/>
          <p:nvPr/>
        </p:nvGrpSpPr>
        <p:grpSpPr>
          <a:xfrm>
            <a:off x="1075027" y="4711288"/>
            <a:ext cx="2000701" cy="2053372"/>
            <a:chOff x="993546" y="4709206"/>
            <a:chExt cx="2000701" cy="2053372"/>
          </a:xfrm>
        </p:grpSpPr>
        <p:pic>
          <p:nvPicPr>
            <p:cNvPr id="7" name="Picture Placeholder 18">
              <a:extLst>
                <a:ext uri="{FF2B5EF4-FFF2-40B4-BE49-F238E27FC236}">
                  <a16:creationId xmlns:a16="http://schemas.microsoft.com/office/drawing/2014/main" id="{CCD23E9C-81AC-4A81-9E8F-F954B421075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93546" y="4709206"/>
              <a:ext cx="2000701" cy="2053372"/>
            </a:xfrm>
            <a:prstGeom prst="rect">
              <a:avLst/>
            </a:prstGeom>
          </p:spPr>
        </p:pic>
        <p:sp>
          <p:nvSpPr>
            <p:cNvPr id="10" name="Rectangle 9">
              <a:extLst>
                <a:ext uri="{FF2B5EF4-FFF2-40B4-BE49-F238E27FC236}">
                  <a16:creationId xmlns:a16="http://schemas.microsoft.com/office/drawing/2014/main" id="{669B8199-32E8-44E2-9C0B-400FAF26E2F7}"/>
                </a:ext>
              </a:extLst>
            </p:cNvPr>
            <p:cNvSpPr/>
            <p:nvPr/>
          </p:nvSpPr>
          <p:spPr>
            <a:xfrm>
              <a:off x="1467985" y="5857592"/>
              <a:ext cx="414763" cy="24592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 Placeholder 1">
            <a:extLst>
              <a:ext uri="{FF2B5EF4-FFF2-40B4-BE49-F238E27FC236}">
                <a16:creationId xmlns:a16="http://schemas.microsoft.com/office/drawing/2014/main" id="{3007D4A4-CBC5-4BB6-B2EF-9510B7F8517F}"/>
              </a:ext>
            </a:extLst>
          </p:cNvPr>
          <p:cNvSpPr>
            <a:spLocks noGrp="1"/>
          </p:cNvSpPr>
          <p:nvPr>
            <p:ph type="body" sz="quarter" idx="13"/>
          </p:nvPr>
        </p:nvSpPr>
        <p:spPr/>
        <p:txBody>
          <a:bodyPr/>
          <a:lstStyle/>
          <a:p>
            <a:r>
              <a:rPr lang="en-US" dirty="0"/>
              <a:t>TEAM MANAGEMENT</a:t>
            </a:r>
            <a:endParaRPr lang="en-GB" dirty="0"/>
          </a:p>
        </p:txBody>
      </p:sp>
      <p:sp>
        <p:nvSpPr>
          <p:cNvPr id="6" name="Oval 5">
            <a:extLst>
              <a:ext uri="{FF2B5EF4-FFF2-40B4-BE49-F238E27FC236}">
                <a16:creationId xmlns:a16="http://schemas.microsoft.com/office/drawing/2014/main" id="{C7441F8C-0096-44C0-8E14-C19AF9CDE133}"/>
              </a:ext>
            </a:extLst>
          </p:cNvPr>
          <p:cNvSpPr/>
          <p:nvPr/>
        </p:nvSpPr>
        <p:spPr>
          <a:xfrm>
            <a:off x="2925884" y="6105602"/>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9" name="TextBox 8">
            <a:extLst>
              <a:ext uri="{FF2B5EF4-FFF2-40B4-BE49-F238E27FC236}">
                <a16:creationId xmlns:a16="http://schemas.microsoft.com/office/drawing/2014/main" id="{046E9BCE-9BD8-430A-92C9-FB30717E8381}"/>
              </a:ext>
            </a:extLst>
          </p:cNvPr>
          <p:cNvSpPr txBox="1"/>
          <p:nvPr/>
        </p:nvSpPr>
        <p:spPr>
          <a:xfrm>
            <a:off x="8527765" y="2361527"/>
            <a:ext cx="3268074" cy="369332"/>
          </a:xfrm>
          <a:prstGeom prst="rect">
            <a:avLst/>
          </a:prstGeom>
          <a:noFill/>
        </p:spPr>
        <p:txBody>
          <a:bodyPr wrap="square" rtlCol="0">
            <a:spAutoFit/>
          </a:bodyPr>
          <a:lstStyle/>
          <a:p>
            <a:r>
              <a:rPr lang="en-US" dirty="0">
                <a:solidFill>
                  <a:srgbClr val="002F5B"/>
                </a:solidFill>
              </a:rPr>
              <a:t>Enter the details of the team</a:t>
            </a:r>
            <a:endParaRPr lang="en-GB" dirty="0">
              <a:solidFill>
                <a:srgbClr val="002F5B"/>
              </a:solidFill>
            </a:endParaRPr>
          </a:p>
        </p:txBody>
      </p:sp>
      <p:sp>
        <p:nvSpPr>
          <p:cNvPr id="11" name="Oval 10">
            <a:extLst>
              <a:ext uri="{FF2B5EF4-FFF2-40B4-BE49-F238E27FC236}">
                <a16:creationId xmlns:a16="http://schemas.microsoft.com/office/drawing/2014/main" id="{FEF7816E-EB9E-4691-9069-9AE6094927E2}"/>
              </a:ext>
            </a:extLst>
          </p:cNvPr>
          <p:cNvSpPr/>
          <p:nvPr/>
        </p:nvSpPr>
        <p:spPr>
          <a:xfrm>
            <a:off x="8043354"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12" name="Oval 11">
            <a:extLst>
              <a:ext uri="{FF2B5EF4-FFF2-40B4-BE49-F238E27FC236}">
                <a16:creationId xmlns:a16="http://schemas.microsoft.com/office/drawing/2014/main" id="{3AEF9A7D-AF6D-4D49-8955-E6D3D75D1154}"/>
              </a:ext>
            </a:extLst>
          </p:cNvPr>
          <p:cNvSpPr/>
          <p:nvPr/>
        </p:nvSpPr>
        <p:spPr>
          <a:xfrm>
            <a:off x="8043354" y="2469010"/>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13" name="TextBox 12">
            <a:extLst>
              <a:ext uri="{FF2B5EF4-FFF2-40B4-BE49-F238E27FC236}">
                <a16:creationId xmlns:a16="http://schemas.microsoft.com/office/drawing/2014/main" id="{85A72D63-FE8A-41A9-AC7B-2639C26D1A5C}"/>
              </a:ext>
            </a:extLst>
          </p:cNvPr>
          <p:cNvSpPr txBox="1"/>
          <p:nvPr/>
        </p:nvSpPr>
        <p:spPr>
          <a:xfrm>
            <a:off x="8444341" y="1235341"/>
            <a:ext cx="3434922" cy="369332"/>
          </a:xfrm>
          <a:prstGeom prst="rect">
            <a:avLst/>
          </a:prstGeom>
          <a:noFill/>
        </p:spPr>
        <p:txBody>
          <a:bodyPr wrap="square" rtlCol="0">
            <a:spAutoFit/>
          </a:bodyPr>
          <a:lstStyle/>
          <a:p>
            <a:r>
              <a:rPr lang="en-US" dirty="0">
                <a:solidFill>
                  <a:srgbClr val="002F5B"/>
                </a:solidFill>
              </a:rPr>
              <a:t>Select Team Profiles to access page</a:t>
            </a:r>
            <a:endParaRPr lang="en-GB" dirty="0">
              <a:solidFill>
                <a:srgbClr val="002F5B"/>
              </a:solidFill>
            </a:endParaRPr>
          </a:p>
        </p:txBody>
      </p:sp>
      <p:sp>
        <p:nvSpPr>
          <p:cNvPr id="14" name="TextBox 13">
            <a:extLst>
              <a:ext uri="{FF2B5EF4-FFF2-40B4-BE49-F238E27FC236}">
                <a16:creationId xmlns:a16="http://schemas.microsoft.com/office/drawing/2014/main" id="{423A5923-9707-40A7-B679-77D7AB864976}"/>
              </a:ext>
            </a:extLst>
          </p:cNvPr>
          <p:cNvSpPr txBox="1"/>
          <p:nvPr/>
        </p:nvSpPr>
        <p:spPr>
          <a:xfrm>
            <a:off x="7872798" y="722806"/>
            <a:ext cx="2229136" cy="369332"/>
          </a:xfrm>
          <a:prstGeom prst="rect">
            <a:avLst/>
          </a:prstGeom>
          <a:noFill/>
        </p:spPr>
        <p:txBody>
          <a:bodyPr wrap="none" rtlCol="0">
            <a:spAutoFit/>
          </a:bodyPr>
          <a:lstStyle/>
          <a:p>
            <a:r>
              <a:rPr lang="en-US" dirty="0">
                <a:solidFill>
                  <a:srgbClr val="187877"/>
                </a:solidFill>
              </a:rPr>
              <a:t>TEAM MANAGEMENT</a:t>
            </a:r>
            <a:endParaRPr lang="en-GB" dirty="0">
              <a:solidFill>
                <a:srgbClr val="187877"/>
              </a:solidFill>
            </a:endParaRPr>
          </a:p>
        </p:txBody>
      </p:sp>
      <p:sp>
        <p:nvSpPr>
          <p:cNvPr id="18" name="Oval 17">
            <a:extLst>
              <a:ext uri="{FF2B5EF4-FFF2-40B4-BE49-F238E27FC236}">
                <a16:creationId xmlns:a16="http://schemas.microsoft.com/office/drawing/2014/main" id="{70BC25F8-0864-44F7-BCC4-A4088AD7FFB8}"/>
              </a:ext>
            </a:extLst>
          </p:cNvPr>
          <p:cNvSpPr/>
          <p:nvPr/>
        </p:nvSpPr>
        <p:spPr>
          <a:xfrm>
            <a:off x="612246" y="2250726"/>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7" dirty="0"/>
              <a:t>2</a:t>
            </a:r>
            <a:endParaRPr lang="en-GB" sz="1754" dirty="0"/>
          </a:p>
        </p:txBody>
      </p:sp>
      <p:sp>
        <p:nvSpPr>
          <p:cNvPr id="19" name="TextBox 18">
            <a:extLst>
              <a:ext uri="{FF2B5EF4-FFF2-40B4-BE49-F238E27FC236}">
                <a16:creationId xmlns:a16="http://schemas.microsoft.com/office/drawing/2014/main" id="{9D022301-BE14-451B-B183-3249BB92AB3D}"/>
              </a:ext>
            </a:extLst>
          </p:cNvPr>
          <p:cNvSpPr txBox="1"/>
          <p:nvPr/>
        </p:nvSpPr>
        <p:spPr>
          <a:xfrm>
            <a:off x="7862349" y="3127715"/>
            <a:ext cx="3963740" cy="3539430"/>
          </a:xfrm>
          <a:prstGeom prst="rect">
            <a:avLst/>
          </a:prstGeom>
          <a:noFill/>
        </p:spPr>
        <p:txBody>
          <a:bodyPr wrap="square" rtlCol="0">
            <a:spAutoFit/>
          </a:bodyPr>
          <a:lstStyle/>
          <a:p>
            <a:r>
              <a:rPr lang="en-US" sz="1400" dirty="0">
                <a:solidFill>
                  <a:srgbClr val="D51C23"/>
                </a:solidFill>
              </a:rPr>
              <a:t>Team Management</a:t>
            </a:r>
          </a:p>
          <a:p>
            <a:endParaRPr lang="en-GB" sz="1400" dirty="0">
              <a:solidFill>
                <a:srgbClr val="002F5B"/>
              </a:solidFill>
            </a:endParaRPr>
          </a:p>
          <a:p>
            <a:r>
              <a:rPr lang="en-GB" sz="1400" dirty="0">
                <a:solidFill>
                  <a:srgbClr val="002F5B"/>
                </a:solidFill>
              </a:rPr>
              <a:t>Team management is for you to produce a Crew List for an event.  It’s not perfect, but it’s better than it was before!</a:t>
            </a:r>
          </a:p>
          <a:p>
            <a:endParaRPr lang="en-GB" sz="1400" dirty="0">
              <a:solidFill>
                <a:srgbClr val="002F5B"/>
              </a:solidFill>
            </a:endParaRPr>
          </a:p>
          <a:p>
            <a:r>
              <a:rPr lang="en-GB" sz="1400" dirty="0">
                <a:solidFill>
                  <a:srgbClr val="002F5B"/>
                </a:solidFill>
              </a:rPr>
              <a:t>Please only set-up the teams you need.  There is no way for a club to delete a team, though a BDA Admin can do it for you.  You should re-use the teams for each event not set up new ones.  You will need one team for each class you enter, </a:t>
            </a:r>
            <a:r>
              <a:rPr lang="en-GB" sz="1400" dirty="0" err="1">
                <a:solidFill>
                  <a:srgbClr val="002F5B"/>
                </a:solidFill>
              </a:rPr>
              <a:t>eg</a:t>
            </a:r>
            <a:r>
              <a:rPr lang="en-GB" sz="1400" dirty="0">
                <a:solidFill>
                  <a:srgbClr val="002F5B"/>
                </a:solidFill>
              </a:rPr>
              <a:t> open, mixed or women.  If you have a second crew you will need one team for each class entered as well.  For the Nationals you will need to separate them by days.  At the end of the year we will delete all teams to let you start afresh. See next slide for example.</a:t>
            </a:r>
          </a:p>
        </p:txBody>
      </p:sp>
      <p:grpSp>
        <p:nvGrpSpPr>
          <p:cNvPr id="20" name="Group 19">
            <a:extLst>
              <a:ext uri="{FF2B5EF4-FFF2-40B4-BE49-F238E27FC236}">
                <a16:creationId xmlns:a16="http://schemas.microsoft.com/office/drawing/2014/main" id="{FDF50270-0C49-4F53-B037-BFDAFE74C5AF}"/>
              </a:ext>
            </a:extLst>
          </p:cNvPr>
          <p:cNvGrpSpPr/>
          <p:nvPr/>
        </p:nvGrpSpPr>
        <p:grpSpPr>
          <a:xfrm>
            <a:off x="8043354" y="1818343"/>
            <a:ext cx="3752485" cy="369332"/>
            <a:chOff x="7147061" y="388269"/>
            <a:chExt cx="3752485" cy="369332"/>
          </a:xfrm>
        </p:grpSpPr>
        <p:sp>
          <p:nvSpPr>
            <p:cNvPr id="21" name="TextBox 20">
              <a:extLst>
                <a:ext uri="{FF2B5EF4-FFF2-40B4-BE49-F238E27FC236}">
                  <a16:creationId xmlns:a16="http://schemas.microsoft.com/office/drawing/2014/main" id="{41585C4F-2F21-4882-B431-E2EA58A0C41D}"/>
                </a:ext>
              </a:extLst>
            </p:cNvPr>
            <p:cNvSpPr txBox="1"/>
            <p:nvPr/>
          </p:nvSpPr>
          <p:spPr>
            <a:xfrm>
              <a:off x="7631472" y="388269"/>
              <a:ext cx="3268074" cy="369332"/>
            </a:xfrm>
            <a:prstGeom prst="rect">
              <a:avLst/>
            </a:prstGeom>
            <a:noFill/>
          </p:spPr>
          <p:txBody>
            <a:bodyPr wrap="square" rtlCol="0">
              <a:spAutoFit/>
            </a:bodyPr>
            <a:lstStyle/>
            <a:p>
              <a:r>
                <a:rPr lang="en-US" dirty="0">
                  <a:solidFill>
                    <a:srgbClr val="002F5B"/>
                  </a:solidFill>
                </a:rPr>
                <a:t>Click        to add a new team</a:t>
              </a:r>
              <a:endParaRPr lang="en-GB" dirty="0">
                <a:solidFill>
                  <a:srgbClr val="002F5B"/>
                </a:solidFill>
              </a:endParaRPr>
            </a:p>
          </p:txBody>
        </p:sp>
        <p:sp>
          <p:nvSpPr>
            <p:cNvPr id="22" name="Oval 21">
              <a:extLst>
                <a:ext uri="{FF2B5EF4-FFF2-40B4-BE49-F238E27FC236}">
                  <a16:creationId xmlns:a16="http://schemas.microsoft.com/office/drawing/2014/main" id="{145A66A1-7C0A-4FBE-A780-D3266F4880C9}"/>
                </a:ext>
              </a:extLst>
            </p:cNvPr>
            <p:cNvSpPr/>
            <p:nvPr/>
          </p:nvSpPr>
          <p:spPr>
            <a:xfrm>
              <a:off x="7147061" y="423846"/>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grpSp>
      <p:sp>
        <p:nvSpPr>
          <p:cNvPr id="27" name="Speech Bubble: Rectangle 26">
            <a:extLst>
              <a:ext uri="{FF2B5EF4-FFF2-40B4-BE49-F238E27FC236}">
                <a16:creationId xmlns:a16="http://schemas.microsoft.com/office/drawing/2014/main" id="{AA216B45-57BF-41A8-845A-7AE455FBD33D}"/>
              </a:ext>
            </a:extLst>
          </p:cNvPr>
          <p:cNvSpPr/>
          <p:nvPr/>
        </p:nvSpPr>
        <p:spPr>
          <a:xfrm>
            <a:off x="3473143" y="4616658"/>
            <a:ext cx="1659033" cy="812800"/>
          </a:xfrm>
          <a:prstGeom prst="wedgeRectCallout">
            <a:avLst>
              <a:gd name="adj1" fmla="val -188715"/>
              <a:gd name="adj2" fmla="val -2448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Click here to </a:t>
            </a:r>
          </a:p>
          <a:p>
            <a:pPr algn="ctr"/>
            <a:r>
              <a:rPr lang="en-GB" sz="1100" dirty="0">
                <a:solidFill>
                  <a:srgbClr val="D51C23"/>
                </a:solidFill>
              </a:rPr>
              <a:t>Add a New Team</a:t>
            </a:r>
          </a:p>
        </p:txBody>
      </p:sp>
      <p:sp>
        <p:nvSpPr>
          <p:cNvPr id="28" name="Speech Bubble: Rectangle 27">
            <a:extLst>
              <a:ext uri="{FF2B5EF4-FFF2-40B4-BE49-F238E27FC236}">
                <a16:creationId xmlns:a16="http://schemas.microsoft.com/office/drawing/2014/main" id="{13DEE646-1104-41E7-9DD2-65CA6517F1E9}"/>
              </a:ext>
            </a:extLst>
          </p:cNvPr>
          <p:cNvSpPr/>
          <p:nvPr/>
        </p:nvSpPr>
        <p:spPr>
          <a:xfrm>
            <a:off x="5272788" y="4616658"/>
            <a:ext cx="1659033" cy="812800"/>
          </a:xfrm>
          <a:prstGeom prst="wedgeRectCallout">
            <a:avLst>
              <a:gd name="adj1" fmla="val -197446"/>
              <a:gd name="adj2" fmla="val -2448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Click here to </a:t>
            </a:r>
          </a:p>
          <a:p>
            <a:pPr algn="ctr"/>
            <a:r>
              <a:rPr lang="en-GB" sz="1100" dirty="0">
                <a:solidFill>
                  <a:srgbClr val="D51C23"/>
                </a:solidFill>
              </a:rPr>
              <a:t>Switch Between Teams</a:t>
            </a:r>
          </a:p>
        </p:txBody>
      </p:sp>
      <p:pic>
        <p:nvPicPr>
          <p:cNvPr id="29" name="Picture 28">
            <a:extLst>
              <a:ext uri="{FF2B5EF4-FFF2-40B4-BE49-F238E27FC236}">
                <a16:creationId xmlns:a16="http://schemas.microsoft.com/office/drawing/2014/main" id="{F735A293-4E51-448A-B3FB-773B4979DC1D}"/>
              </a:ext>
            </a:extLst>
          </p:cNvPr>
          <p:cNvPicPr>
            <a:picLocks noChangeAspect="1"/>
          </p:cNvPicPr>
          <p:nvPr/>
        </p:nvPicPr>
        <p:blipFill>
          <a:blip r:embed="rId4"/>
          <a:stretch>
            <a:fillRect/>
          </a:stretch>
        </p:blipFill>
        <p:spPr>
          <a:xfrm>
            <a:off x="9074066" y="1831572"/>
            <a:ext cx="281964" cy="243861"/>
          </a:xfrm>
          <a:prstGeom prst="rect">
            <a:avLst/>
          </a:prstGeom>
        </p:spPr>
      </p:pic>
      <p:pic>
        <p:nvPicPr>
          <p:cNvPr id="30" name="Picture 29">
            <a:extLst>
              <a:ext uri="{FF2B5EF4-FFF2-40B4-BE49-F238E27FC236}">
                <a16:creationId xmlns:a16="http://schemas.microsoft.com/office/drawing/2014/main" id="{84328C3D-028B-4CC1-A849-00A77F4EBB66}"/>
              </a:ext>
            </a:extLst>
          </p:cNvPr>
          <p:cNvPicPr>
            <a:picLocks noChangeAspect="1"/>
          </p:cNvPicPr>
          <p:nvPr/>
        </p:nvPicPr>
        <p:blipFill>
          <a:blip r:embed="rId5"/>
          <a:stretch>
            <a:fillRect/>
          </a:stretch>
        </p:blipFill>
        <p:spPr>
          <a:xfrm>
            <a:off x="6575721" y="2248132"/>
            <a:ext cx="1303133" cy="480102"/>
          </a:xfrm>
          <a:prstGeom prst="rect">
            <a:avLst/>
          </a:prstGeom>
        </p:spPr>
      </p:pic>
      <p:sp>
        <p:nvSpPr>
          <p:cNvPr id="23" name="Oval 22">
            <a:extLst>
              <a:ext uri="{FF2B5EF4-FFF2-40B4-BE49-F238E27FC236}">
                <a16:creationId xmlns:a16="http://schemas.microsoft.com/office/drawing/2014/main" id="{96C51DD0-8A5A-445A-BAF7-A90E49389096}"/>
              </a:ext>
            </a:extLst>
          </p:cNvPr>
          <p:cNvSpPr/>
          <p:nvPr/>
        </p:nvSpPr>
        <p:spPr>
          <a:xfrm>
            <a:off x="6890986" y="1770594"/>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3" name="Slide Number Placeholder 2">
            <a:extLst>
              <a:ext uri="{FF2B5EF4-FFF2-40B4-BE49-F238E27FC236}">
                <a16:creationId xmlns:a16="http://schemas.microsoft.com/office/drawing/2014/main" id="{04D339EA-0A18-4504-B985-5BBDF3470124}"/>
              </a:ext>
            </a:extLst>
          </p:cNvPr>
          <p:cNvSpPr>
            <a:spLocks noGrp="1"/>
          </p:cNvSpPr>
          <p:nvPr>
            <p:ph type="sldNum" sz="quarter" idx="4"/>
          </p:nvPr>
        </p:nvSpPr>
        <p:spPr/>
        <p:txBody>
          <a:bodyPr/>
          <a:lstStyle/>
          <a:p>
            <a:fld id="{D801C4B4-FBB8-412B-9782-946C4FDE152E}" type="slidenum">
              <a:rPr lang="en-GB" smtClean="0"/>
              <a:t>25</a:t>
            </a:fld>
            <a:endParaRPr lang="en-GB"/>
          </a:p>
        </p:txBody>
      </p:sp>
    </p:spTree>
    <p:extLst>
      <p:ext uri="{BB962C8B-B14F-4D97-AF65-F5344CB8AC3E}">
        <p14:creationId xmlns:p14="http://schemas.microsoft.com/office/powerpoint/2010/main" val="3849496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12290B-5457-43B8-AB85-AD759394AE5D}"/>
              </a:ext>
            </a:extLst>
          </p:cNvPr>
          <p:cNvSpPr>
            <a:spLocks noGrp="1"/>
          </p:cNvSpPr>
          <p:nvPr>
            <p:ph type="body" sz="quarter" idx="13"/>
          </p:nvPr>
        </p:nvSpPr>
        <p:spPr/>
        <p:txBody>
          <a:bodyPr/>
          <a:lstStyle/>
          <a:p>
            <a:r>
              <a:rPr lang="en-US" dirty="0"/>
              <a:t>TYPICAL TEAM SET-UP</a:t>
            </a:r>
            <a:endParaRPr lang="en-GB" dirty="0"/>
          </a:p>
        </p:txBody>
      </p:sp>
      <p:sp>
        <p:nvSpPr>
          <p:cNvPr id="7" name="TextBox 6">
            <a:extLst>
              <a:ext uri="{FF2B5EF4-FFF2-40B4-BE49-F238E27FC236}">
                <a16:creationId xmlns:a16="http://schemas.microsoft.com/office/drawing/2014/main" id="{A553FC46-E0BC-4544-B9B9-F7B600AA2A6D}"/>
              </a:ext>
            </a:extLst>
          </p:cNvPr>
          <p:cNvSpPr txBox="1"/>
          <p:nvPr/>
        </p:nvSpPr>
        <p:spPr>
          <a:xfrm>
            <a:off x="859439" y="763188"/>
            <a:ext cx="2837315" cy="1261884"/>
          </a:xfrm>
          <a:prstGeom prst="rect">
            <a:avLst/>
          </a:prstGeom>
          <a:noFill/>
        </p:spPr>
        <p:txBody>
          <a:bodyPr wrap="none" rtlCol="0">
            <a:spAutoFit/>
          </a:bodyPr>
          <a:lstStyle/>
          <a:p>
            <a:r>
              <a:rPr lang="en-US" sz="1600" dirty="0">
                <a:solidFill>
                  <a:srgbClr val="D51C23"/>
                </a:solidFill>
              </a:rPr>
              <a:t>LEAGUE RACE ONE</a:t>
            </a:r>
          </a:p>
          <a:p>
            <a:r>
              <a:rPr lang="en-US" sz="1200" i="1" dirty="0">
                <a:solidFill>
                  <a:srgbClr val="002F5B"/>
                </a:solidFill>
              </a:rPr>
              <a:t>Events to be entered</a:t>
            </a:r>
          </a:p>
          <a:p>
            <a:pPr marL="285750" indent="-285750">
              <a:buFont typeface="Arial" panose="020B0604020202020204" pitchFamily="34" charset="0"/>
              <a:buChar char="•"/>
            </a:pPr>
            <a:r>
              <a:rPr lang="en-GB" sz="1600" dirty="0">
                <a:solidFill>
                  <a:srgbClr val="002F5B"/>
                </a:solidFill>
              </a:rPr>
              <a:t>Open </a:t>
            </a:r>
          </a:p>
          <a:p>
            <a:pPr marL="285750" indent="-285750">
              <a:buFont typeface="Arial" panose="020B0604020202020204" pitchFamily="34" charset="0"/>
              <a:buChar char="•"/>
            </a:pPr>
            <a:r>
              <a:rPr lang="en-GB" sz="1600" dirty="0">
                <a:solidFill>
                  <a:srgbClr val="002F5B"/>
                </a:solidFill>
              </a:rPr>
              <a:t>Women</a:t>
            </a:r>
          </a:p>
          <a:p>
            <a:r>
              <a:rPr lang="en-GB" sz="1600" dirty="0">
                <a:solidFill>
                  <a:srgbClr val="002F5B"/>
                </a:solidFill>
              </a:rPr>
              <a:t>Set up both crews as new crews</a:t>
            </a:r>
          </a:p>
        </p:txBody>
      </p:sp>
      <p:sp>
        <p:nvSpPr>
          <p:cNvPr id="8" name="TextBox 7">
            <a:extLst>
              <a:ext uri="{FF2B5EF4-FFF2-40B4-BE49-F238E27FC236}">
                <a16:creationId xmlns:a16="http://schemas.microsoft.com/office/drawing/2014/main" id="{41448C11-FB7F-4EE7-B811-131D9C779C8D}"/>
              </a:ext>
            </a:extLst>
          </p:cNvPr>
          <p:cNvSpPr txBox="1"/>
          <p:nvPr/>
        </p:nvSpPr>
        <p:spPr>
          <a:xfrm>
            <a:off x="4325542" y="654948"/>
            <a:ext cx="2646976" cy="1508105"/>
          </a:xfrm>
          <a:prstGeom prst="rect">
            <a:avLst/>
          </a:prstGeom>
          <a:noFill/>
        </p:spPr>
        <p:txBody>
          <a:bodyPr wrap="square" rtlCol="0">
            <a:spAutoFit/>
          </a:bodyPr>
          <a:lstStyle/>
          <a:p>
            <a:r>
              <a:rPr lang="en-US" sz="1600" dirty="0">
                <a:solidFill>
                  <a:srgbClr val="D51C23"/>
                </a:solidFill>
              </a:rPr>
              <a:t>LEAGUE RACE 2</a:t>
            </a:r>
          </a:p>
          <a:p>
            <a:r>
              <a:rPr lang="en-US" sz="1200" i="1" dirty="0">
                <a:solidFill>
                  <a:srgbClr val="002F5B"/>
                </a:solidFill>
              </a:rPr>
              <a:t>Events to be entered</a:t>
            </a:r>
          </a:p>
          <a:p>
            <a:pPr marL="285750" indent="-285750">
              <a:buFont typeface="Arial" panose="020B0604020202020204" pitchFamily="34" charset="0"/>
              <a:buChar char="•"/>
            </a:pPr>
            <a:r>
              <a:rPr lang="en-GB" sz="1600" dirty="0">
                <a:solidFill>
                  <a:srgbClr val="002F5B"/>
                </a:solidFill>
              </a:rPr>
              <a:t>Mixed</a:t>
            </a:r>
          </a:p>
          <a:p>
            <a:pPr marL="285750" indent="-285750">
              <a:buFont typeface="Arial" panose="020B0604020202020204" pitchFamily="34" charset="0"/>
              <a:buChar char="•"/>
            </a:pPr>
            <a:r>
              <a:rPr lang="en-GB" sz="1600" dirty="0">
                <a:solidFill>
                  <a:srgbClr val="002F5B"/>
                </a:solidFill>
              </a:rPr>
              <a:t>Women</a:t>
            </a:r>
          </a:p>
          <a:p>
            <a:r>
              <a:rPr lang="en-GB" sz="1600" dirty="0">
                <a:solidFill>
                  <a:srgbClr val="002F5B"/>
                </a:solidFill>
              </a:rPr>
              <a:t>Rename “Open” as “Mixed”</a:t>
            </a:r>
          </a:p>
          <a:p>
            <a:r>
              <a:rPr lang="en-GB" sz="1600" dirty="0">
                <a:solidFill>
                  <a:srgbClr val="002F5B"/>
                </a:solidFill>
              </a:rPr>
              <a:t>Re-use the women’s crew</a:t>
            </a:r>
          </a:p>
        </p:txBody>
      </p:sp>
      <p:sp>
        <p:nvSpPr>
          <p:cNvPr id="9" name="TextBox 8">
            <a:extLst>
              <a:ext uri="{FF2B5EF4-FFF2-40B4-BE49-F238E27FC236}">
                <a16:creationId xmlns:a16="http://schemas.microsoft.com/office/drawing/2014/main" id="{0534EB33-E3C6-47E8-B63B-506CA330446C}"/>
              </a:ext>
            </a:extLst>
          </p:cNvPr>
          <p:cNvSpPr txBox="1"/>
          <p:nvPr/>
        </p:nvSpPr>
        <p:spPr>
          <a:xfrm>
            <a:off x="7805762" y="626392"/>
            <a:ext cx="3138360" cy="2246769"/>
          </a:xfrm>
          <a:prstGeom prst="rect">
            <a:avLst/>
          </a:prstGeom>
          <a:noFill/>
        </p:spPr>
        <p:txBody>
          <a:bodyPr wrap="none" rtlCol="0">
            <a:spAutoFit/>
          </a:bodyPr>
          <a:lstStyle/>
          <a:p>
            <a:r>
              <a:rPr lang="en-US" sz="1600" dirty="0">
                <a:solidFill>
                  <a:srgbClr val="D51C23"/>
                </a:solidFill>
              </a:rPr>
              <a:t>LEAGUE RACE 3</a:t>
            </a:r>
          </a:p>
          <a:p>
            <a:r>
              <a:rPr lang="en-US" sz="1200" i="1" dirty="0">
                <a:solidFill>
                  <a:srgbClr val="002F5B"/>
                </a:solidFill>
              </a:rPr>
              <a:t>Events to be entered</a:t>
            </a:r>
            <a:endParaRPr lang="en-US" sz="1200" dirty="0">
              <a:solidFill>
                <a:srgbClr val="D51C23"/>
              </a:solidFill>
            </a:endParaRPr>
          </a:p>
          <a:p>
            <a:pPr marL="285750" indent="-285750">
              <a:buFont typeface="Arial" panose="020B0604020202020204" pitchFamily="34" charset="0"/>
              <a:buChar char="•"/>
            </a:pPr>
            <a:r>
              <a:rPr lang="en-GB" sz="1600" dirty="0">
                <a:solidFill>
                  <a:srgbClr val="002F5B"/>
                </a:solidFill>
              </a:rPr>
              <a:t>Mixed A</a:t>
            </a:r>
          </a:p>
          <a:p>
            <a:pPr marL="285750" indent="-285750">
              <a:buFont typeface="Arial" panose="020B0604020202020204" pitchFamily="34" charset="0"/>
              <a:buChar char="•"/>
            </a:pPr>
            <a:r>
              <a:rPr lang="en-GB" sz="1600" dirty="0">
                <a:solidFill>
                  <a:srgbClr val="002F5B"/>
                </a:solidFill>
              </a:rPr>
              <a:t>Mixed B</a:t>
            </a:r>
          </a:p>
          <a:p>
            <a:pPr marL="285750" indent="-285750">
              <a:buFont typeface="Arial" panose="020B0604020202020204" pitchFamily="34" charset="0"/>
              <a:buChar char="•"/>
            </a:pPr>
            <a:r>
              <a:rPr lang="en-GB" sz="1600" dirty="0">
                <a:solidFill>
                  <a:srgbClr val="002F5B"/>
                </a:solidFill>
              </a:rPr>
              <a:t>Women</a:t>
            </a:r>
          </a:p>
          <a:p>
            <a:endParaRPr lang="en-GB" sz="1600" dirty="0">
              <a:solidFill>
                <a:srgbClr val="002F5B"/>
              </a:solidFill>
            </a:endParaRPr>
          </a:p>
          <a:p>
            <a:r>
              <a:rPr lang="en-GB" sz="1600" dirty="0">
                <a:solidFill>
                  <a:srgbClr val="002F5B"/>
                </a:solidFill>
              </a:rPr>
              <a:t>Re-name “Mixed” crews as Mixed A</a:t>
            </a:r>
          </a:p>
          <a:p>
            <a:r>
              <a:rPr lang="en-GB" sz="1600" dirty="0">
                <a:solidFill>
                  <a:srgbClr val="002F5B"/>
                </a:solidFill>
              </a:rPr>
              <a:t>Set up a new crew as Mixed B</a:t>
            </a:r>
          </a:p>
          <a:p>
            <a:r>
              <a:rPr lang="en-GB" sz="1600" dirty="0">
                <a:solidFill>
                  <a:srgbClr val="002F5B"/>
                </a:solidFill>
              </a:rPr>
              <a:t>Re-use the “Women”</a:t>
            </a:r>
          </a:p>
        </p:txBody>
      </p:sp>
      <p:sp>
        <p:nvSpPr>
          <p:cNvPr id="10" name="TextBox 9">
            <a:extLst>
              <a:ext uri="{FF2B5EF4-FFF2-40B4-BE49-F238E27FC236}">
                <a16:creationId xmlns:a16="http://schemas.microsoft.com/office/drawing/2014/main" id="{E510872E-399C-40A9-A793-48BB7CBCDF35}"/>
              </a:ext>
            </a:extLst>
          </p:cNvPr>
          <p:cNvSpPr txBox="1"/>
          <p:nvPr/>
        </p:nvSpPr>
        <p:spPr>
          <a:xfrm>
            <a:off x="859439" y="3429000"/>
            <a:ext cx="3032112" cy="2031325"/>
          </a:xfrm>
          <a:prstGeom prst="rect">
            <a:avLst/>
          </a:prstGeom>
          <a:noFill/>
        </p:spPr>
        <p:txBody>
          <a:bodyPr wrap="none" rtlCol="0">
            <a:spAutoFit/>
          </a:bodyPr>
          <a:lstStyle/>
          <a:p>
            <a:r>
              <a:rPr lang="en-US" sz="1600" dirty="0">
                <a:solidFill>
                  <a:srgbClr val="D51C23"/>
                </a:solidFill>
              </a:rPr>
              <a:t>EVENT FOUR</a:t>
            </a:r>
          </a:p>
          <a:p>
            <a:r>
              <a:rPr lang="en-US" sz="1400" i="1" dirty="0">
                <a:solidFill>
                  <a:srgbClr val="002F5B"/>
                </a:solidFill>
              </a:rPr>
              <a:t>Events to be entered</a:t>
            </a:r>
            <a:endParaRPr lang="en-US" sz="1400" dirty="0">
              <a:solidFill>
                <a:srgbClr val="D51C23"/>
              </a:solidFill>
            </a:endParaRPr>
          </a:p>
          <a:p>
            <a:pPr marL="285750" indent="-285750">
              <a:buFont typeface="Arial" panose="020B0604020202020204" pitchFamily="34" charset="0"/>
              <a:buChar char="•"/>
            </a:pPr>
            <a:r>
              <a:rPr lang="en-GB" sz="1600" dirty="0">
                <a:solidFill>
                  <a:srgbClr val="002F5B"/>
                </a:solidFill>
              </a:rPr>
              <a:t>Open</a:t>
            </a:r>
          </a:p>
          <a:p>
            <a:pPr marL="285750" indent="-285750">
              <a:buFont typeface="Arial" panose="020B0604020202020204" pitchFamily="34" charset="0"/>
              <a:buChar char="•"/>
            </a:pPr>
            <a:r>
              <a:rPr lang="en-GB" sz="1600" dirty="0">
                <a:solidFill>
                  <a:srgbClr val="002F5B"/>
                </a:solidFill>
              </a:rPr>
              <a:t>Women</a:t>
            </a:r>
          </a:p>
          <a:p>
            <a:endParaRPr lang="en-GB" sz="1600" dirty="0"/>
          </a:p>
          <a:p>
            <a:r>
              <a:rPr lang="en-GB" sz="1600" dirty="0">
                <a:solidFill>
                  <a:srgbClr val="002F5B"/>
                </a:solidFill>
              </a:rPr>
              <a:t>Re-name the Mixed A as Open</a:t>
            </a:r>
          </a:p>
          <a:p>
            <a:r>
              <a:rPr lang="en-GB" sz="1600" dirty="0">
                <a:solidFill>
                  <a:srgbClr val="002F5B"/>
                </a:solidFill>
              </a:rPr>
              <a:t>Re-use the women’s crew</a:t>
            </a:r>
          </a:p>
          <a:p>
            <a:r>
              <a:rPr lang="en-GB" sz="1600" dirty="0">
                <a:solidFill>
                  <a:srgbClr val="002F5B"/>
                </a:solidFill>
              </a:rPr>
              <a:t>Remove all paddlers from Mixed B</a:t>
            </a:r>
          </a:p>
        </p:txBody>
      </p:sp>
      <p:sp>
        <p:nvSpPr>
          <p:cNvPr id="11" name="TextBox 10">
            <a:extLst>
              <a:ext uri="{FF2B5EF4-FFF2-40B4-BE49-F238E27FC236}">
                <a16:creationId xmlns:a16="http://schemas.microsoft.com/office/drawing/2014/main" id="{18CAACB8-92B8-485F-966C-2E059F8546F4}"/>
              </a:ext>
            </a:extLst>
          </p:cNvPr>
          <p:cNvSpPr txBox="1"/>
          <p:nvPr/>
        </p:nvSpPr>
        <p:spPr>
          <a:xfrm>
            <a:off x="4325542" y="3294563"/>
            <a:ext cx="3149097" cy="3293209"/>
          </a:xfrm>
          <a:prstGeom prst="rect">
            <a:avLst/>
          </a:prstGeom>
          <a:noFill/>
        </p:spPr>
        <p:txBody>
          <a:bodyPr wrap="square" rtlCol="0">
            <a:spAutoFit/>
          </a:bodyPr>
          <a:lstStyle/>
          <a:p>
            <a:r>
              <a:rPr lang="en-US" sz="1600" dirty="0">
                <a:solidFill>
                  <a:srgbClr val="D51C23"/>
                </a:solidFill>
              </a:rPr>
              <a:t>NATIONALS</a:t>
            </a:r>
          </a:p>
          <a:p>
            <a:r>
              <a:rPr lang="en-US" sz="1400" i="1" dirty="0">
                <a:solidFill>
                  <a:srgbClr val="002F5B"/>
                </a:solidFill>
              </a:rPr>
              <a:t>Events to be entered</a:t>
            </a:r>
            <a:endParaRPr lang="en-US" sz="1400" dirty="0">
              <a:solidFill>
                <a:srgbClr val="D51C23"/>
              </a:solidFill>
            </a:endParaRPr>
          </a:p>
          <a:p>
            <a:pPr marL="285750" indent="-285750">
              <a:buFont typeface="Arial" panose="020B0604020202020204" pitchFamily="34" charset="0"/>
              <a:buChar char="•"/>
            </a:pPr>
            <a:r>
              <a:rPr lang="en-GB" sz="1600" dirty="0">
                <a:solidFill>
                  <a:srgbClr val="002F5B"/>
                </a:solidFill>
              </a:rPr>
              <a:t>Open 500m and 200m</a:t>
            </a:r>
          </a:p>
          <a:p>
            <a:pPr marL="285750" indent="-285750">
              <a:buFont typeface="Arial" panose="020B0604020202020204" pitchFamily="34" charset="0"/>
              <a:buChar char="•"/>
            </a:pPr>
            <a:r>
              <a:rPr lang="en-GB" sz="1600" dirty="0">
                <a:solidFill>
                  <a:srgbClr val="002F5B"/>
                </a:solidFill>
              </a:rPr>
              <a:t>Mixed 500m and 200m</a:t>
            </a:r>
          </a:p>
          <a:p>
            <a:pPr marL="285750" indent="-285750">
              <a:buFont typeface="Arial" panose="020B0604020202020204" pitchFamily="34" charset="0"/>
              <a:buChar char="•"/>
            </a:pPr>
            <a:r>
              <a:rPr lang="en-GB" sz="1600" dirty="0">
                <a:solidFill>
                  <a:srgbClr val="002F5B"/>
                </a:solidFill>
              </a:rPr>
              <a:t>Women 500m and 200m</a:t>
            </a:r>
          </a:p>
          <a:p>
            <a:pPr marL="285750" indent="-285750">
              <a:buFont typeface="Arial" panose="020B0604020202020204" pitchFamily="34" charset="0"/>
              <a:buChar char="•"/>
            </a:pPr>
            <a:r>
              <a:rPr lang="en-GB" sz="1600" dirty="0">
                <a:solidFill>
                  <a:srgbClr val="002F5B"/>
                </a:solidFill>
              </a:rPr>
              <a:t>Senior</a:t>
            </a:r>
          </a:p>
          <a:p>
            <a:endParaRPr lang="en-GB" dirty="0"/>
          </a:p>
          <a:p>
            <a:r>
              <a:rPr lang="en-GB" sz="1600" dirty="0">
                <a:solidFill>
                  <a:srgbClr val="002F5B"/>
                </a:solidFill>
              </a:rPr>
              <a:t>Re-name “Open” as “Open 500m”</a:t>
            </a:r>
          </a:p>
          <a:p>
            <a:r>
              <a:rPr lang="en-GB" sz="1600" dirty="0">
                <a:solidFill>
                  <a:srgbClr val="002F5B"/>
                </a:solidFill>
              </a:rPr>
              <a:t>Re-name “Women” as “Women 500m”</a:t>
            </a:r>
          </a:p>
          <a:p>
            <a:r>
              <a:rPr lang="en-GB" sz="1600" dirty="0">
                <a:solidFill>
                  <a:srgbClr val="002F5B"/>
                </a:solidFill>
              </a:rPr>
              <a:t>Re-name “Mixed B” as “Open 200m”</a:t>
            </a:r>
          </a:p>
          <a:p>
            <a:r>
              <a:rPr lang="en-GB" sz="1600" dirty="0">
                <a:solidFill>
                  <a:srgbClr val="002F5B"/>
                </a:solidFill>
              </a:rPr>
              <a:t>Set up new crews for the remainder</a:t>
            </a:r>
          </a:p>
        </p:txBody>
      </p:sp>
      <p:sp>
        <p:nvSpPr>
          <p:cNvPr id="13" name="TextBox 12">
            <a:extLst>
              <a:ext uri="{FF2B5EF4-FFF2-40B4-BE49-F238E27FC236}">
                <a16:creationId xmlns:a16="http://schemas.microsoft.com/office/drawing/2014/main" id="{A5FF81A2-3F39-4F91-80EB-8F2ED15D1ADA}"/>
              </a:ext>
            </a:extLst>
          </p:cNvPr>
          <p:cNvSpPr txBox="1"/>
          <p:nvPr/>
        </p:nvSpPr>
        <p:spPr>
          <a:xfrm>
            <a:off x="7908631" y="3423606"/>
            <a:ext cx="3664533" cy="2062103"/>
          </a:xfrm>
          <a:prstGeom prst="rect">
            <a:avLst/>
          </a:prstGeom>
          <a:noFill/>
        </p:spPr>
        <p:txBody>
          <a:bodyPr wrap="square" rtlCol="0">
            <a:spAutoFit/>
          </a:bodyPr>
          <a:lstStyle/>
          <a:p>
            <a:r>
              <a:rPr lang="en-US" sz="1600" dirty="0">
                <a:solidFill>
                  <a:srgbClr val="D51C23"/>
                </a:solidFill>
              </a:rPr>
              <a:t>KEY RULES</a:t>
            </a:r>
          </a:p>
          <a:p>
            <a:pPr marL="285750" indent="-285750">
              <a:buFont typeface="Arial" panose="020B0604020202020204" pitchFamily="34" charset="0"/>
              <a:buChar char="•"/>
            </a:pPr>
            <a:endParaRPr lang="en-GB" sz="1600" dirty="0">
              <a:solidFill>
                <a:srgbClr val="002F5B"/>
              </a:solidFill>
            </a:endParaRPr>
          </a:p>
          <a:p>
            <a:pPr marL="285750" indent="-285750">
              <a:buFont typeface="Arial" panose="020B0604020202020204" pitchFamily="34" charset="0"/>
              <a:buChar char="•"/>
            </a:pPr>
            <a:r>
              <a:rPr lang="en-GB" sz="1600" dirty="0">
                <a:solidFill>
                  <a:srgbClr val="002F5B"/>
                </a:solidFill>
              </a:rPr>
              <a:t>Don’t add a new team until you have re-used all the ones you already have set up</a:t>
            </a:r>
          </a:p>
          <a:p>
            <a:pPr marL="285750" indent="-285750">
              <a:buFont typeface="Arial" panose="020B0604020202020204" pitchFamily="34" charset="0"/>
              <a:buChar char="•"/>
            </a:pPr>
            <a:r>
              <a:rPr lang="en-GB" sz="1600" dirty="0">
                <a:solidFill>
                  <a:srgbClr val="002F5B"/>
                </a:solidFill>
              </a:rPr>
              <a:t>If you have a team you are not entering then remove all the paddlers before doing your crew sheet</a:t>
            </a:r>
          </a:p>
        </p:txBody>
      </p:sp>
      <p:sp>
        <p:nvSpPr>
          <p:cNvPr id="3" name="Slide Number Placeholder 2">
            <a:extLst>
              <a:ext uri="{FF2B5EF4-FFF2-40B4-BE49-F238E27FC236}">
                <a16:creationId xmlns:a16="http://schemas.microsoft.com/office/drawing/2014/main" id="{7146B76F-0BC5-464A-88E1-DFD0C3BA535E}"/>
              </a:ext>
            </a:extLst>
          </p:cNvPr>
          <p:cNvSpPr>
            <a:spLocks noGrp="1"/>
          </p:cNvSpPr>
          <p:nvPr>
            <p:ph type="sldNum" sz="quarter" idx="4"/>
          </p:nvPr>
        </p:nvSpPr>
        <p:spPr/>
        <p:txBody>
          <a:bodyPr/>
          <a:lstStyle/>
          <a:p>
            <a:fld id="{D801C4B4-FBB8-412B-9782-946C4FDE152E}" type="slidenum">
              <a:rPr lang="en-GB" smtClean="0"/>
              <a:t>26</a:t>
            </a:fld>
            <a:endParaRPr lang="en-GB"/>
          </a:p>
        </p:txBody>
      </p:sp>
    </p:spTree>
    <p:extLst>
      <p:ext uri="{BB962C8B-B14F-4D97-AF65-F5344CB8AC3E}">
        <p14:creationId xmlns:p14="http://schemas.microsoft.com/office/powerpoint/2010/main" val="1058376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DA8411ED-5DF9-454B-AB37-67D27C39273F}"/>
              </a:ext>
            </a:extLst>
          </p:cNvPr>
          <p:cNvPicPr>
            <a:picLocks noChangeAspect="1"/>
          </p:cNvPicPr>
          <p:nvPr/>
        </p:nvPicPr>
        <p:blipFill rotWithShape="1">
          <a:blip r:embed="rId3"/>
          <a:srcRect l="21974"/>
          <a:stretch/>
        </p:blipFill>
        <p:spPr>
          <a:xfrm>
            <a:off x="4409038" y="4287227"/>
            <a:ext cx="3332704" cy="2545299"/>
          </a:xfrm>
          <a:prstGeom prst="rect">
            <a:avLst/>
          </a:prstGeom>
        </p:spPr>
      </p:pic>
      <p:sp>
        <p:nvSpPr>
          <p:cNvPr id="34" name="Rectangle 33">
            <a:extLst>
              <a:ext uri="{FF2B5EF4-FFF2-40B4-BE49-F238E27FC236}">
                <a16:creationId xmlns:a16="http://schemas.microsoft.com/office/drawing/2014/main" id="{ED31A107-48D4-4AD2-8285-E9F6583E45B7}"/>
              </a:ext>
            </a:extLst>
          </p:cNvPr>
          <p:cNvSpPr/>
          <p:nvPr/>
        </p:nvSpPr>
        <p:spPr>
          <a:xfrm>
            <a:off x="4376004" y="4287005"/>
            <a:ext cx="3372308" cy="2491422"/>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CC780471-219C-44E4-A2A9-890CB03CDFE4}"/>
              </a:ext>
            </a:extLst>
          </p:cNvPr>
          <p:cNvPicPr>
            <a:picLocks noChangeAspect="1"/>
          </p:cNvPicPr>
          <p:nvPr/>
        </p:nvPicPr>
        <p:blipFill>
          <a:blip r:embed="rId4"/>
          <a:stretch>
            <a:fillRect/>
          </a:stretch>
        </p:blipFill>
        <p:spPr>
          <a:xfrm>
            <a:off x="1001801" y="834548"/>
            <a:ext cx="6746511" cy="2675341"/>
          </a:xfrm>
          <a:prstGeom prst="rect">
            <a:avLst/>
          </a:prstGeom>
        </p:spPr>
      </p:pic>
      <p:sp>
        <p:nvSpPr>
          <p:cNvPr id="2" name="Text Placeholder 1">
            <a:extLst>
              <a:ext uri="{FF2B5EF4-FFF2-40B4-BE49-F238E27FC236}">
                <a16:creationId xmlns:a16="http://schemas.microsoft.com/office/drawing/2014/main" id="{3007D4A4-CBC5-4BB6-B2EF-9510B7F8517F}"/>
              </a:ext>
            </a:extLst>
          </p:cNvPr>
          <p:cNvSpPr>
            <a:spLocks noGrp="1"/>
          </p:cNvSpPr>
          <p:nvPr>
            <p:ph type="body" sz="quarter" idx="13"/>
          </p:nvPr>
        </p:nvSpPr>
        <p:spPr/>
        <p:txBody>
          <a:bodyPr/>
          <a:lstStyle/>
          <a:p>
            <a:r>
              <a:rPr lang="en-US" dirty="0"/>
              <a:t>CREW LISTS</a:t>
            </a:r>
            <a:endParaRPr lang="en-GB" dirty="0"/>
          </a:p>
        </p:txBody>
      </p:sp>
      <p:sp>
        <p:nvSpPr>
          <p:cNvPr id="9" name="TextBox 8">
            <a:extLst>
              <a:ext uri="{FF2B5EF4-FFF2-40B4-BE49-F238E27FC236}">
                <a16:creationId xmlns:a16="http://schemas.microsoft.com/office/drawing/2014/main" id="{046E9BCE-9BD8-430A-92C9-FB30717E8381}"/>
              </a:ext>
            </a:extLst>
          </p:cNvPr>
          <p:cNvSpPr txBox="1"/>
          <p:nvPr/>
        </p:nvSpPr>
        <p:spPr>
          <a:xfrm>
            <a:off x="8401656" y="2441067"/>
            <a:ext cx="3268074" cy="369332"/>
          </a:xfrm>
          <a:prstGeom prst="rect">
            <a:avLst/>
          </a:prstGeom>
          <a:noFill/>
        </p:spPr>
        <p:txBody>
          <a:bodyPr wrap="square" rtlCol="0">
            <a:spAutoFit/>
          </a:bodyPr>
          <a:lstStyle/>
          <a:p>
            <a:r>
              <a:rPr lang="en-US" dirty="0">
                <a:solidFill>
                  <a:srgbClr val="002F5B"/>
                </a:solidFill>
              </a:rPr>
              <a:t>Click Add Members</a:t>
            </a:r>
            <a:endParaRPr lang="en-GB" dirty="0">
              <a:solidFill>
                <a:srgbClr val="002F5B"/>
              </a:solidFill>
            </a:endParaRPr>
          </a:p>
        </p:txBody>
      </p:sp>
      <p:sp>
        <p:nvSpPr>
          <p:cNvPr id="11" name="Oval 10">
            <a:extLst>
              <a:ext uri="{FF2B5EF4-FFF2-40B4-BE49-F238E27FC236}">
                <a16:creationId xmlns:a16="http://schemas.microsoft.com/office/drawing/2014/main" id="{FEF7816E-EB9E-4691-9069-9AE6094927E2}"/>
              </a:ext>
            </a:extLst>
          </p:cNvPr>
          <p:cNvSpPr/>
          <p:nvPr/>
        </p:nvSpPr>
        <p:spPr>
          <a:xfrm>
            <a:off x="8043354" y="120019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12" name="Oval 11">
            <a:extLst>
              <a:ext uri="{FF2B5EF4-FFF2-40B4-BE49-F238E27FC236}">
                <a16:creationId xmlns:a16="http://schemas.microsoft.com/office/drawing/2014/main" id="{3AEF9A7D-AF6D-4D49-8955-E6D3D75D1154}"/>
              </a:ext>
            </a:extLst>
          </p:cNvPr>
          <p:cNvSpPr/>
          <p:nvPr/>
        </p:nvSpPr>
        <p:spPr>
          <a:xfrm>
            <a:off x="8043354" y="250367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13" name="TextBox 12">
            <a:extLst>
              <a:ext uri="{FF2B5EF4-FFF2-40B4-BE49-F238E27FC236}">
                <a16:creationId xmlns:a16="http://schemas.microsoft.com/office/drawing/2014/main" id="{85A72D63-FE8A-41A9-AC7B-2639C26D1A5C}"/>
              </a:ext>
            </a:extLst>
          </p:cNvPr>
          <p:cNvSpPr txBox="1"/>
          <p:nvPr/>
        </p:nvSpPr>
        <p:spPr>
          <a:xfrm>
            <a:off x="8401656" y="1912100"/>
            <a:ext cx="3434922" cy="369332"/>
          </a:xfrm>
          <a:prstGeom prst="rect">
            <a:avLst/>
          </a:prstGeom>
          <a:noFill/>
        </p:spPr>
        <p:txBody>
          <a:bodyPr wrap="square" rtlCol="0">
            <a:spAutoFit/>
          </a:bodyPr>
          <a:lstStyle/>
          <a:p>
            <a:r>
              <a:rPr lang="en-US" dirty="0">
                <a:solidFill>
                  <a:srgbClr val="002F5B"/>
                </a:solidFill>
              </a:rPr>
              <a:t>Select Team Members</a:t>
            </a:r>
            <a:endParaRPr lang="en-GB" dirty="0">
              <a:solidFill>
                <a:srgbClr val="002F5B"/>
              </a:solidFill>
            </a:endParaRPr>
          </a:p>
        </p:txBody>
      </p:sp>
      <p:sp>
        <p:nvSpPr>
          <p:cNvPr id="14" name="TextBox 13">
            <a:extLst>
              <a:ext uri="{FF2B5EF4-FFF2-40B4-BE49-F238E27FC236}">
                <a16:creationId xmlns:a16="http://schemas.microsoft.com/office/drawing/2014/main" id="{423A5923-9707-40A7-B679-77D7AB864976}"/>
              </a:ext>
            </a:extLst>
          </p:cNvPr>
          <p:cNvSpPr txBox="1"/>
          <p:nvPr/>
        </p:nvSpPr>
        <p:spPr>
          <a:xfrm>
            <a:off x="7872798" y="722806"/>
            <a:ext cx="1279966" cy="369332"/>
          </a:xfrm>
          <a:prstGeom prst="rect">
            <a:avLst/>
          </a:prstGeom>
          <a:noFill/>
        </p:spPr>
        <p:txBody>
          <a:bodyPr wrap="none" rtlCol="0">
            <a:spAutoFit/>
          </a:bodyPr>
          <a:lstStyle/>
          <a:p>
            <a:r>
              <a:rPr lang="en-US" dirty="0">
                <a:solidFill>
                  <a:srgbClr val="187877"/>
                </a:solidFill>
              </a:rPr>
              <a:t>CREW LISTS</a:t>
            </a:r>
            <a:endParaRPr lang="en-GB" dirty="0">
              <a:solidFill>
                <a:srgbClr val="187877"/>
              </a:solidFill>
            </a:endParaRPr>
          </a:p>
        </p:txBody>
      </p:sp>
      <p:sp>
        <p:nvSpPr>
          <p:cNvPr id="15" name="Oval 14">
            <a:extLst>
              <a:ext uri="{FF2B5EF4-FFF2-40B4-BE49-F238E27FC236}">
                <a16:creationId xmlns:a16="http://schemas.microsoft.com/office/drawing/2014/main" id="{C7D8FCD2-0146-4FFC-B9EF-CA9E2D81F709}"/>
              </a:ext>
            </a:extLst>
          </p:cNvPr>
          <p:cNvSpPr/>
          <p:nvPr/>
        </p:nvSpPr>
        <p:spPr>
          <a:xfrm>
            <a:off x="5580684" y="4461450"/>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sp>
        <p:nvSpPr>
          <p:cNvPr id="18" name="Oval 17">
            <a:extLst>
              <a:ext uri="{FF2B5EF4-FFF2-40B4-BE49-F238E27FC236}">
                <a16:creationId xmlns:a16="http://schemas.microsoft.com/office/drawing/2014/main" id="{70BC25F8-0864-44F7-BCC4-A4088AD7FFB8}"/>
              </a:ext>
            </a:extLst>
          </p:cNvPr>
          <p:cNvSpPr/>
          <p:nvPr/>
        </p:nvSpPr>
        <p:spPr>
          <a:xfrm>
            <a:off x="4728417" y="70032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7" dirty="0"/>
              <a:t>2</a:t>
            </a:r>
            <a:endParaRPr lang="en-GB" sz="1754" dirty="0"/>
          </a:p>
        </p:txBody>
      </p:sp>
      <p:sp>
        <p:nvSpPr>
          <p:cNvPr id="19" name="TextBox 18">
            <a:extLst>
              <a:ext uri="{FF2B5EF4-FFF2-40B4-BE49-F238E27FC236}">
                <a16:creationId xmlns:a16="http://schemas.microsoft.com/office/drawing/2014/main" id="{9D022301-BE14-451B-B183-3249BB92AB3D}"/>
              </a:ext>
            </a:extLst>
          </p:cNvPr>
          <p:cNvSpPr txBox="1"/>
          <p:nvPr/>
        </p:nvSpPr>
        <p:spPr>
          <a:xfrm>
            <a:off x="7730145" y="4807390"/>
            <a:ext cx="4149117" cy="2031325"/>
          </a:xfrm>
          <a:prstGeom prst="rect">
            <a:avLst/>
          </a:prstGeom>
          <a:noFill/>
        </p:spPr>
        <p:txBody>
          <a:bodyPr wrap="square" rtlCol="0">
            <a:spAutoFit/>
          </a:bodyPr>
          <a:lstStyle/>
          <a:p>
            <a:r>
              <a:rPr lang="en-US" sz="1400" dirty="0">
                <a:solidFill>
                  <a:srgbClr val="D51C23"/>
                </a:solidFill>
              </a:rPr>
              <a:t>Crew Lists</a:t>
            </a:r>
          </a:p>
          <a:p>
            <a:endParaRPr lang="en-US" sz="1400" dirty="0">
              <a:solidFill>
                <a:srgbClr val="D51C23"/>
              </a:solidFill>
            </a:endParaRPr>
          </a:p>
          <a:p>
            <a:r>
              <a:rPr lang="en-US" sz="1400" dirty="0">
                <a:solidFill>
                  <a:srgbClr val="002F5B"/>
                </a:solidFill>
              </a:rPr>
              <a:t>Note that anyone you select as a Team Administrator has access to select and change a team. Make sure you identify helms and drummers.  </a:t>
            </a:r>
          </a:p>
          <a:p>
            <a:endParaRPr lang="en-US" sz="1400" dirty="0">
              <a:solidFill>
                <a:srgbClr val="002F5B"/>
              </a:solidFill>
            </a:endParaRPr>
          </a:p>
          <a:p>
            <a:r>
              <a:rPr lang="en-US" sz="1400" dirty="0">
                <a:solidFill>
                  <a:srgbClr val="002F5B"/>
                </a:solidFill>
              </a:rPr>
              <a:t>Ensure that all your selected paddlers and helms are members of the BDA.  You must take out day membership if they are not.  </a:t>
            </a:r>
          </a:p>
        </p:txBody>
      </p:sp>
      <p:sp>
        <p:nvSpPr>
          <p:cNvPr id="21" name="TextBox 20">
            <a:extLst>
              <a:ext uri="{FF2B5EF4-FFF2-40B4-BE49-F238E27FC236}">
                <a16:creationId xmlns:a16="http://schemas.microsoft.com/office/drawing/2014/main" id="{41585C4F-2F21-4882-B431-E2EA58A0C41D}"/>
              </a:ext>
            </a:extLst>
          </p:cNvPr>
          <p:cNvSpPr txBox="1"/>
          <p:nvPr/>
        </p:nvSpPr>
        <p:spPr>
          <a:xfrm>
            <a:off x="8401656" y="1106134"/>
            <a:ext cx="3268074" cy="646331"/>
          </a:xfrm>
          <a:prstGeom prst="rect">
            <a:avLst/>
          </a:prstGeom>
          <a:noFill/>
        </p:spPr>
        <p:txBody>
          <a:bodyPr wrap="square" rtlCol="0">
            <a:spAutoFit/>
          </a:bodyPr>
          <a:lstStyle/>
          <a:p>
            <a:r>
              <a:rPr lang="en-US" dirty="0">
                <a:solidFill>
                  <a:srgbClr val="002F5B"/>
                </a:solidFill>
              </a:rPr>
              <a:t>Select the team you want to make the crew list for </a:t>
            </a:r>
            <a:endParaRPr lang="en-GB" dirty="0">
              <a:solidFill>
                <a:srgbClr val="002F5B"/>
              </a:solidFill>
            </a:endParaRPr>
          </a:p>
        </p:txBody>
      </p:sp>
      <p:sp>
        <p:nvSpPr>
          <p:cNvPr id="22" name="Oval 21">
            <a:extLst>
              <a:ext uri="{FF2B5EF4-FFF2-40B4-BE49-F238E27FC236}">
                <a16:creationId xmlns:a16="http://schemas.microsoft.com/office/drawing/2014/main" id="{145A66A1-7C0A-4FBE-A780-D3266F4880C9}"/>
              </a:ext>
            </a:extLst>
          </p:cNvPr>
          <p:cNvSpPr/>
          <p:nvPr/>
        </p:nvSpPr>
        <p:spPr>
          <a:xfrm>
            <a:off x="8043354" y="1994671"/>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23" name="Oval 22">
            <a:extLst>
              <a:ext uri="{FF2B5EF4-FFF2-40B4-BE49-F238E27FC236}">
                <a16:creationId xmlns:a16="http://schemas.microsoft.com/office/drawing/2014/main" id="{96C51DD0-8A5A-445A-BAF7-A90E49389096}"/>
              </a:ext>
            </a:extLst>
          </p:cNvPr>
          <p:cNvSpPr/>
          <p:nvPr/>
        </p:nvSpPr>
        <p:spPr>
          <a:xfrm>
            <a:off x="6437178" y="2003009"/>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17" name="Rectangle 16">
            <a:extLst>
              <a:ext uri="{FF2B5EF4-FFF2-40B4-BE49-F238E27FC236}">
                <a16:creationId xmlns:a16="http://schemas.microsoft.com/office/drawing/2014/main" id="{E5281730-E78E-4A9D-B0BA-F1CAB2493F84}"/>
              </a:ext>
            </a:extLst>
          </p:cNvPr>
          <p:cNvSpPr/>
          <p:nvPr/>
        </p:nvSpPr>
        <p:spPr>
          <a:xfrm>
            <a:off x="3920150" y="1162631"/>
            <a:ext cx="851026" cy="267817"/>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7441F8C-0096-44C0-8E14-C19AF9CDE133}"/>
              </a:ext>
            </a:extLst>
          </p:cNvPr>
          <p:cNvSpPr/>
          <p:nvPr/>
        </p:nvSpPr>
        <p:spPr>
          <a:xfrm>
            <a:off x="581848" y="246429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32" name="Speech Bubble: Rectangle 31">
            <a:extLst>
              <a:ext uri="{FF2B5EF4-FFF2-40B4-BE49-F238E27FC236}">
                <a16:creationId xmlns:a16="http://schemas.microsoft.com/office/drawing/2014/main" id="{0B17031D-D326-4138-B221-7EC73AC72C70}"/>
              </a:ext>
            </a:extLst>
          </p:cNvPr>
          <p:cNvSpPr/>
          <p:nvPr/>
        </p:nvSpPr>
        <p:spPr>
          <a:xfrm>
            <a:off x="2478489" y="3837972"/>
            <a:ext cx="1659033" cy="812800"/>
          </a:xfrm>
          <a:prstGeom prst="wedgeRectCallout">
            <a:avLst>
              <a:gd name="adj1" fmla="val -58836"/>
              <a:gd name="adj2" fmla="val -2326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Select the team you want to make the crew list for</a:t>
            </a:r>
          </a:p>
        </p:txBody>
      </p:sp>
      <p:cxnSp>
        <p:nvCxnSpPr>
          <p:cNvPr id="8" name="Straight Arrow Connector 7">
            <a:extLst>
              <a:ext uri="{FF2B5EF4-FFF2-40B4-BE49-F238E27FC236}">
                <a16:creationId xmlns:a16="http://schemas.microsoft.com/office/drawing/2014/main" id="{9CA08341-0A17-4ABA-8E6A-B93FB91D04D6}"/>
              </a:ext>
            </a:extLst>
          </p:cNvPr>
          <p:cNvCxnSpPr/>
          <p:nvPr/>
        </p:nvCxnSpPr>
        <p:spPr>
          <a:xfrm>
            <a:off x="7188451" y="1853920"/>
            <a:ext cx="0" cy="2433307"/>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5917EE0-1DCA-4DDF-8154-39556434B29B}"/>
              </a:ext>
            </a:extLst>
          </p:cNvPr>
          <p:cNvSpPr txBox="1"/>
          <p:nvPr/>
        </p:nvSpPr>
        <p:spPr>
          <a:xfrm>
            <a:off x="8401656" y="2970034"/>
            <a:ext cx="3268074" cy="646331"/>
          </a:xfrm>
          <a:prstGeom prst="rect">
            <a:avLst/>
          </a:prstGeom>
          <a:noFill/>
        </p:spPr>
        <p:txBody>
          <a:bodyPr wrap="square" rtlCol="0">
            <a:spAutoFit/>
          </a:bodyPr>
          <a:lstStyle/>
          <a:p>
            <a:r>
              <a:rPr lang="en-US" dirty="0">
                <a:solidFill>
                  <a:srgbClr val="002F5B"/>
                </a:solidFill>
              </a:rPr>
              <a:t>Select your members.  Click Done.  </a:t>
            </a:r>
            <a:endParaRPr lang="en-GB" dirty="0">
              <a:solidFill>
                <a:srgbClr val="002F5B"/>
              </a:solidFill>
            </a:endParaRPr>
          </a:p>
        </p:txBody>
      </p:sp>
      <p:sp>
        <p:nvSpPr>
          <p:cNvPr id="36" name="Oval 35">
            <a:extLst>
              <a:ext uri="{FF2B5EF4-FFF2-40B4-BE49-F238E27FC236}">
                <a16:creationId xmlns:a16="http://schemas.microsoft.com/office/drawing/2014/main" id="{CF259379-DFD3-4DF2-9F70-A39C7CB67007}"/>
              </a:ext>
            </a:extLst>
          </p:cNvPr>
          <p:cNvSpPr/>
          <p:nvPr/>
        </p:nvSpPr>
        <p:spPr>
          <a:xfrm>
            <a:off x="8043354" y="306784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GB" sz="1050" dirty="0"/>
          </a:p>
        </p:txBody>
      </p:sp>
      <p:pic>
        <p:nvPicPr>
          <p:cNvPr id="16" name="Picture 15">
            <a:extLst>
              <a:ext uri="{FF2B5EF4-FFF2-40B4-BE49-F238E27FC236}">
                <a16:creationId xmlns:a16="http://schemas.microsoft.com/office/drawing/2014/main" id="{08C301EF-5ECE-4509-B2D7-6AA1D7AE9CC5}"/>
              </a:ext>
            </a:extLst>
          </p:cNvPr>
          <p:cNvPicPr>
            <a:picLocks noChangeAspect="1"/>
          </p:cNvPicPr>
          <p:nvPr/>
        </p:nvPicPr>
        <p:blipFill>
          <a:blip r:embed="rId5"/>
          <a:stretch>
            <a:fillRect/>
          </a:stretch>
        </p:blipFill>
        <p:spPr>
          <a:xfrm>
            <a:off x="791963" y="4807390"/>
            <a:ext cx="3465232" cy="2025136"/>
          </a:xfrm>
          <a:prstGeom prst="rect">
            <a:avLst/>
          </a:prstGeom>
        </p:spPr>
      </p:pic>
      <p:sp>
        <p:nvSpPr>
          <p:cNvPr id="37" name="TextBox 36">
            <a:extLst>
              <a:ext uri="{FF2B5EF4-FFF2-40B4-BE49-F238E27FC236}">
                <a16:creationId xmlns:a16="http://schemas.microsoft.com/office/drawing/2014/main" id="{612E798D-37EC-4090-9F9F-26C3B2B655E4}"/>
              </a:ext>
            </a:extLst>
          </p:cNvPr>
          <p:cNvSpPr txBox="1"/>
          <p:nvPr/>
        </p:nvSpPr>
        <p:spPr>
          <a:xfrm>
            <a:off x="8401656" y="3776001"/>
            <a:ext cx="3268074" cy="923330"/>
          </a:xfrm>
          <a:prstGeom prst="rect">
            <a:avLst/>
          </a:prstGeom>
          <a:noFill/>
        </p:spPr>
        <p:txBody>
          <a:bodyPr wrap="square" rtlCol="0">
            <a:spAutoFit/>
          </a:bodyPr>
          <a:lstStyle/>
          <a:p>
            <a:r>
              <a:rPr lang="en-US" dirty="0">
                <a:solidFill>
                  <a:srgbClr val="002F5B"/>
                </a:solidFill>
              </a:rPr>
              <a:t>Click on the     next to each member, view profile and select their role for that team </a:t>
            </a:r>
            <a:endParaRPr lang="en-GB" dirty="0">
              <a:solidFill>
                <a:srgbClr val="002F5B"/>
              </a:solidFill>
            </a:endParaRPr>
          </a:p>
        </p:txBody>
      </p:sp>
      <p:sp>
        <p:nvSpPr>
          <p:cNvPr id="38" name="Oval 37">
            <a:extLst>
              <a:ext uri="{FF2B5EF4-FFF2-40B4-BE49-F238E27FC236}">
                <a16:creationId xmlns:a16="http://schemas.microsoft.com/office/drawing/2014/main" id="{D0498438-710A-4A75-969E-9A1844648C57}"/>
              </a:ext>
            </a:extLst>
          </p:cNvPr>
          <p:cNvSpPr/>
          <p:nvPr/>
        </p:nvSpPr>
        <p:spPr>
          <a:xfrm>
            <a:off x="8043354" y="3799278"/>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endParaRPr lang="en-GB" sz="1050" dirty="0"/>
          </a:p>
        </p:txBody>
      </p:sp>
      <p:pic>
        <p:nvPicPr>
          <p:cNvPr id="26" name="Picture 25">
            <a:extLst>
              <a:ext uri="{FF2B5EF4-FFF2-40B4-BE49-F238E27FC236}">
                <a16:creationId xmlns:a16="http://schemas.microsoft.com/office/drawing/2014/main" id="{3E04BC5A-8A66-467A-AE16-EEBCB9AECEB8}"/>
              </a:ext>
            </a:extLst>
          </p:cNvPr>
          <p:cNvPicPr>
            <a:picLocks noChangeAspect="1"/>
          </p:cNvPicPr>
          <p:nvPr/>
        </p:nvPicPr>
        <p:blipFill>
          <a:blip r:embed="rId6"/>
          <a:stretch>
            <a:fillRect/>
          </a:stretch>
        </p:blipFill>
        <p:spPr>
          <a:xfrm>
            <a:off x="9658058" y="3775473"/>
            <a:ext cx="146645" cy="358171"/>
          </a:xfrm>
          <a:prstGeom prst="rect">
            <a:avLst/>
          </a:prstGeom>
        </p:spPr>
      </p:pic>
      <p:sp>
        <p:nvSpPr>
          <p:cNvPr id="39" name="Oval 38">
            <a:extLst>
              <a:ext uri="{FF2B5EF4-FFF2-40B4-BE49-F238E27FC236}">
                <a16:creationId xmlns:a16="http://schemas.microsoft.com/office/drawing/2014/main" id="{18658DC4-A802-44FB-9ADD-2A5C8BEBD388}"/>
              </a:ext>
            </a:extLst>
          </p:cNvPr>
          <p:cNvSpPr/>
          <p:nvPr/>
        </p:nvSpPr>
        <p:spPr>
          <a:xfrm>
            <a:off x="2850510" y="4978855"/>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5</a:t>
            </a:r>
            <a:endParaRPr lang="en-GB" sz="1754" dirty="0"/>
          </a:p>
        </p:txBody>
      </p:sp>
      <p:sp>
        <p:nvSpPr>
          <p:cNvPr id="3" name="Slide Number Placeholder 2">
            <a:extLst>
              <a:ext uri="{FF2B5EF4-FFF2-40B4-BE49-F238E27FC236}">
                <a16:creationId xmlns:a16="http://schemas.microsoft.com/office/drawing/2014/main" id="{C9438B97-8B78-481D-AD9F-845D9E3F0C80}"/>
              </a:ext>
            </a:extLst>
          </p:cNvPr>
          <p:cNvSpPr>
            <a:spLocks noGrp="1"/>
          </p:cNvSpPr>
          <p:nvPr>
            <p:ph type="sldNum" sz="quarter" idx="4"/>
          </p:nvPr>
        </p:nvSpPr>
        <p:spPr/>
        <p:txBody>
          <a:bodyPr/>
          <a:lstStyle/>
          <a:p>
            <a:fld id="{D801C4B4-FBB8-412B-9782-946C4FDE152E}" type="slidenum">
              <a:rPr lang="en-GB" smtClean="0"/>
              <a:t>27</a:t>
            </a:fld>
            <a:endParaRPr lang="en-GB"/>
          </a:p>
        </p:txBody>
      </p:sp>
    </p:spTree>
    <p:extLst>
      <p:ext uri="{BB962C8B-B14F-4D97-AF65-F5344CB8AC3E}">
        <p14:creationId xmlns:p14="http://schemas.microsoft.com/office/powerpoint/2010/main" val="1634388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07D4A4-CBC5-4BB6-B2EF-9510B7F8517F}"/>
              </a:ext>
            </a:extLst>
          </p:cNvPr>
          <p:cNvSpPr>
            <a:spLocks noGrp="1"/>
          </p:cNvSpPr>
          <p:nvPr>
            <p:ph type="body" sz="quarter" idx="13"/>
          </p:nvPr>
        </p:nvSpPr>
        <p:spPr/>
        <p:txBody>
          <a:bodyPr/>
          <a:lstStyle/>
          <a:p>
            <a:r>
              <a:rPr lang="en-US" dirty="0"/>
              <a:t>CREATION OF CREW LISTS</a:t>
            </a:r>
            <a:endParaRPr lang="en-GB" dirty="0"/>
          </a:p>
        </p:txBody>
      </p:sp>
      <p:sp>
        <p:nvSpPr>
          <p:cNvPr id="9" name="TextBox 8">
            <a:extLst>
              <a:ext uri="{FF2B5EF4-FFF2-40B4-BE49-F238E27FC236}">
                <a16:creationId xmlns:a16="http://schemas.microsoft.com/office/drawing/2014/main" id="{046E9BCE-9BD8-430A-92C9-FB30717E8381}"/>
              </a:ext>
            </a:extLst>
          </p:cNvPr>
          <p:cNvSpPr txBox="1"/>
          <p:nvPr/>
        </p:nvSpPr>
        <p:spPr>
          <a:xfrm>
            <a:off x="8444341" y="2326313"/>
            <a:ext cx="3268074" cy="369332"/>
          </a:xfrm>
          <a:prstGeom prst="rect">
            <a:avLst/>
          </a:prstGeom>
          <a:noFill/>
        </p:spPr>
        <p:txBody>
          <a:bodyPr wrap="square" rtlCol="0">
            <a:spAutoFit/>
          </a:bodyPr>
          <a:lstStyle/>
          <a:p>
            <a:r>
              <a:rPr lang="en-US" dirty="0">
                <a:solidFill>
                  <a:srgbClr val="002F5B"/>
                </a:solidFill>
              </a:rPr>
              <a:t>Click on Teams</a:t>
            </a:r>
            <a:endParaRPr lang="en-GB" dirty="0">
              <a:solidFill>
                <a:srgbClr val="002F5B"/>
              </a:solidFill>
            </a:endParaRPr>
          </a:p>
        </p:txBody>
      </p:sp>
      <p:sp>
        <p:nvSpPr>
          <p:cNvPr id="11" name="Oval 10">
            <a:extLst>
              <a:ext uri="{FF2B5EF4-FFF2-40B4-BE49-F238E27FC236}">
                <a16:creationId xmlns:a16="http://schemas.microsoft.com/office/drawing/2014/main" id="{FEF7816E-EB9E-4691-9069-9AE6094927E2}"/>
              </a:ext>
            </a:extLst>
          </p:cNvPr>
          <p:cNvSpPr/>
          <p:nvPr/>
        </p:nvSpPr>
        <p:spPr>
          <a:xfrm>
            <a:off x="8043354"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12" name="Oval 11">
            <a:extLst>
              <a:ext uri="{FF2B5EF4-FFF2-40B4-BE49-F238E27FC236}">
                <a16:creationId xmlns:a16="http://schemas.microsoft.com/office/drawing/2014/main" id="{3AEF9A7D-AF6D-4D49-8955-E6D3D75D1154}"/>
              </a:ext>
            </a:extLst>
          </p:cNvPr>
          <p:cNvSpPr/>
          <p:nvPr/>
        </p:nvSpPr>
        <p:spPr>
          <a:xfrm>
            <a:off x="8043354" y="2416885"/>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13" name="TextBox 12">
            <a:extLst>
              <a:ext uri="{FF2B5EF4-FFF2-40B4-BE49-F238E27FC236}">
                <a16:creationId xmlns:a16="http://schemas.microsoft.com/office/drawing/2014/main" id="{85A72D63-FE8A-41A9-AC7B-2639C26D1A5C}"/>
              </a:ext>
            </a:extLst>
          </p:cNvPr>
          <p:cNvSpPr txBox="1"/>
          <p:nvPr/>
        </p:nvSpPr>
        <p:spPr>
          <a:xfrm>
            <a:off x="8444341" y="1235341"/>
            <a:ext cx="3434922" cy="369332"/>
          </a:xfrm>
          <a:prstGeom prst="rect">
            <a:avLst/>
          </a:prstGeom>
          <a:noFill/>
        </p:spPr>
        <p:txBody>
          <a:bodyPr wrap="square" rtlCol="0">
            <a:spAutoFit/>
          </a:bodyPr>
          <a:lstStyle/>
          <a:p>
            <a:r>
              <a:rPr lang="en-US" dirty="0">
                <a:solidFill>
                  <a:srgbClr val="002F5B"/>
                </a:solidFill>
              </a:rPr>
              <a:t>Select Club Reports to access page</a:t>
            </a:r>
            <a:endParaRPr lang="en-GB" dirty="0">
              <a:solidFill>
                <a:srgbClr val="002F5B"/>
              </a:solidFill>
            </a:endParaRPr>
          </a:p>
        </p:txBody>
      </p:sp>
      <p:sp>
        <p:nvSpPr>
          <p:cNvPr id="14" name="TextBox 13">
            <a:extLst>
              <a:ext uri="{FF2B5EF4-FFF2-40B4-BE49-F238E27FC236}">
                <a16:creationId xmlns:a16="http://schemas.microsoft.com/office/drawing/2014/main" id="{423A5923-9707-40A7-B679-77D7AB864976}"/>
              </a:ext>
            </a:extLst>
          </p:cNvPr>
          <p:cNvSpPr txBox="1"/>
          <p:nvPr/>
        </p:nvSpPr>
        <p:spPr>
          <a:xfrm>
            <a:off x="7872798" y="722806"/>
            <a:ext cx="1279966" cy="369332"/>
          </a:xfrm>
          <a:prstGeom prst="rect">
            <a:avLst/>
          </a:prstGeom>
          <a:noFill/>
        </p:spPr>
        <p:txBody>
          <a:bodyPr wrap="none" rtlCol="0">
            <a:spAutoFit/>
          </a:bodyPr>
          <a:lstStyle/>
          <a:p>
            <a:r>
              <a:rPr lang="en-US" dirty="0">
                <a:solidFill>
                  <a:srgbClr val="187877"/>
                </a:solidFill>
              </a:rPr>
              <a:t>CREW LISTS</a:t>
            </a:r>
            <a:endParaRPr lang="en-GB" dirty="0">
              <a:solidFill>
                <a:srgbClr val="187877"/>
              </a:solidFill>
            </a:endParaRPr>
          </a:p>
        </p:txBody>
      </p:sp>
      <p:sp>
        <p:nvSpPr>
          <p:cNvPr id="19" name="TextBox 18">
            <a:extLst>
              <a:ext uri="{FF2B5EF4-FFF2-40B4-BE49-F238E27FC236}">
                <a16:creationId xmlns:a16="http://schemas.microsoft.com/office/drawing/2014/main" id="{9D022301-BE14-451B-B183-3249BB92AB3D}"/>
              </a:ext>
            </a:extLst>
          </p:cNvPr>
          <p:cNvSpPr txBox="1"/>
          <p:nvPr/>
        </p:nvSpPr>
        <p:spPr>
          <a:xfrm>
            <a:off x="7872798" y="3801993"/>
            <a:ext cx="3963740" cy="954107"/>
          </a:xfrm>
          <a:prstGeom prst="rect">
            <a:avLst/>
          </a:prstGeom>
          <a:noFill/>
        </p:spPr>
        <p:txBody>
          <a:bodyPr wrap="square" rtlCol="0">
            <a:spAutoFit/>
          </a:bodyPr>
          <a:lstStyle/>
          <a:p>
            <a:r>
              <a:rPr lang="en-US" sz="1400" dirty="0">
                <a:solidFill>
                  <a:srgbClr val="D51C23"/>
                </a:solidFill>
              </a:rPr>
              <a:t>Crew Lists</a:t>
            </a:r>
          </a:p>
          <a:p>
            <a:endParaRPr lang="en-US" sz="1400" dirty="0">
              <a:solidFill>
                <a:srgbClr val="D51C23"/>
              </a:solidFill>
            </a:endParaRPr>
          </a:p>
          <a:p>
            <a:r>
              <a:rPr lang="en-US" sz="1400" dirty="0">
                <a:solidFill>
                  <a:srgbClr val="002F5B"/>
                </a:solidFill>
              </a:rPr>
              <a:t>All your teams will download onto a single crew list, this is fine, they will be sorted by team.</a:t>
            </a:r>
          </a:p>
        </p:txBody>
      </p:sp>
      <p:sp>
        <p:nvSpPr>
          <p:cNvPr id="21" name="TextBox 20">
            <a:extLst>
              <a:ext uri="{FF2B5EF4-FFF2-40B4-BE49-F238E27FC236}">
                <a16:creationId xmlns:a16="http://schemas.microsoft.com/office/drawing/2014/main" id="{41585C4F-2F21-4882-B431-E2EA58A0C41D}"/>
              </a:ext>
            </a:extLst>
          </p:cNvPr>
          <p:cNvSpPr txBox="1"/>
          <p:nvPr/>
        </p:nvSpPr>
        <p:spPr>
          <a:xfrm>
            <a:off x="8444341" y="1780827"/>
            <a:ext cx="3268074" cy="369332"/>
          </a:xfrm>
          <a:prstGeom prst="rect">
            <a:avLst/>
          </a:prstGeom>
          <a:noFill/>
        </p:spPr>
        <p:txBody>
          <a:bodyPr wrap="square" rtlCol="0">
            <a:spAutoFit/>
          </a:bodyPr>
          <a:lstStyle/>
          <a:p>
            <a:r>
              <a:rPr lang="en-US" dirty="0">
                <a:solidFill>
                  <a:srgbClr val="002F5B"/>
                </a:solidFill>
              </a:rPr>
              <a:t>Click Customer Reports</a:t>
            </a:r>
            <a:endParaRPr lang="en-GB" dirty="0">
              <a:solidFill>
                <a:srgbClr val="002F5B"/>
              </a:solidFill>
            </a:endParaRPr>
          </a:p>
        </p:txBody>
      </p:sp>
      <p:sp>
        <p:nvSpPr>
          <p:cNvPr id="22" name="Oval 21">
            <a:extLst>
              <a:ext uri="{FF2B5EF4-FFF2-40B4-BE49-F238E27FC236}">
                <a16:creationId xmlns:a16="http://schemas.microsoft.com/office/drawing/2014/main" id="{145A66A1-7C0A-4FBE-A780-D3266F4880C9}"/>
              </a:ext>
            </a:extLst>
          </p:cNvPr>
          <p:cNvSpPr/>
          <p:nvPr/>
        </p:nvSpPr>
        <p:spPr>
          <a:xfrm>
            <a:off x="8043354" y="1854489"/>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grpSp>
        <p:nvGrpSpPr>
          <p:cNvPr id="25" name="Group 24">
            <a:extLst>
              <a:ext uri="{FF2B5EF4-FFF2-40B4-BE49-F238E27FC236}">
                <a16:creationId xmlns:a16="http://schemas.microsoft.com/office/drawing/2014/main" id="{15C19CE2-007C-4D7C-89A3-A3C43C1366AF}"/>
              </a:ext>
            </a:extLst>
          </p:cNvPr>
          <p:cNvGrpSpPr/>
          <p:nvPr/>
        </p:nvGrpSpPr>
        <p:grpSpPr>
          <a:xfrm>
            <a:off x="1060303" y="907472"/>
            <a:ext cx="2000701" cy="2053372"/>
            <a:chOff x="993546" y="4709206"/>
            <a:chExt cx="2000701" cy="2053372"/>
          </a:xfrm>
        </p:grpSpPr>
        <p:pic>
          <p:nvPicPr>
            <p:cNvPr id="26" name="Picture Placeholder 18">
              <a:extLst>
                <a:ext uri="{FF2B5EF4-FFF2-40B4-BE49-F238E27FC236}">
                  <a16:creationId xmlns:a16="http://schemas.microsoft.com/office/drawing/2014/main" id="{5C19A4EB-39C4-433F-8A50-F4AD985D8C7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93546" y="4709206"/>
              <a:ext cx="2000701" cy="2053372"/>
            </a:xfrm>
            <a:prstGeom prst="rect">
              <a:avLst/>
            </a:prstGeom>
          </p:spPr>
        </p:pic>
        <p:sp>
          <p:nvSpPr>
            <p:cNvPr id="27" name="Rectangle 26">
              <a:extLst>
                <a:ext uri="{FF2B5EF4-FFF2-40B4-BE49-F238E27FC236}">
                  <a16:creationId xmlns:a16="http://schemas.microsoft.com/office/drawing/2014/main" id="{0E7E8EFE-94DF-468E-99E2-28A5F84ED4E3}"/>
                </a:ext>
              </a:extLst>
            </p:cNvPr>
            <p:cNvSpPr/>
            <p:nvPr/>
          </p:nvSpPr>
          <p:spPr>
            <a:xfrm>
              <a:off x="1060580" y="6102035"/>
              <a:ext cx="414763" cy="24592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4" name="Picture 3">
            <a:extLst>
              <a:ext uri="{FF2B5EF4-FFF2-40B4-BE49-F238E27FC236}">
                <a16:creationId xmlns:a16="http://schemas.microsoft.com/office/drawing/2014/main" id="{327FDFD7-114E-4A48-A351-4FE233E8A7C8}"/>
              </a:ext>
            </a:extLst>
          </p:cNvPr>
          <p:cNvPicPr>
            <a:picLocks noChangeAspect="1"/>
          </p:cNvPicPr>
          <p:nvPr/>
        </p:nvPicPr>
        <p:blipFill rotWithShape="1">
          <a:blip r:embed="rId3"/>
          <a:srcRect r="43868"/>
          <a:stretch/>
        </p:blipFill>
        <p:spPr>
          <a:xfrm>
            <a:off x="4576032" y="3801993"/>
            <a:ext cx="2959991" cy="2182048"/>
          </a:xfrm>
          <a:prstGeom prst="rect">
            <a:avLst/>
          </a:prstGeom>
        </p:spPr>
      </p:pic>
      <p:sp>
        <p:nvSpPr>
          <p:cNvPr id="31" name="Oval 30">
            <a:extLst>
              <a:ext uri="{FF2B5EF4-FFF2-40B4-BE49-F238E27FC236}">
                <a16:creationId xmlns:a16="http://schemas.microsoft.com/office/drawing/2014/main" id="{18A27658-8894-4E0A-A395-2B1258D2722F}"/>
              </a:ext>
            </a:extLst>
          </p:cNvPr>
          <p:cNvSpPr/>
          <p:nvPr/>
        </p:nvSpPr>
        <p:spPr>
          <a:xfrm>
            <a:off x="2470071" y="69026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pic>
        <p:nvPicPr>
          <p:cNvPr id="5" name="Picture 4">
            <a:extLst>
              <a:ext uri="{FF2B5EF4-FFF2-40B4-BE49-F238E27FC236}">
                <a16:creationId xmlns:a16="http://schemas.microsoft.com/office/drawing/2014/main" id="{C4AB3F40-D1AB-4AC7-834E-D3006A05E37B}"/>
              </a:ext>
            </a:extLst>
          </p:cNvPr>
          <p:cNvPicPr>
            <a:picLocks noChangeAspect="1"/>
          </p:cNvPicPr>
          <p:nvPr/>
        </p:nvPicPr>
        <p:blipFill>
          <a:blip r:embed="rId4"/>
          <a:stretch>
            <a:fillRect/>
          </a:stretch>
        </p:blipFill>
        <p:spPr>
          <a:xfrm>
            <a:off x="3443814" y="758975"/>
            <a:ext cx="3002253" cy="2260520"/>
          </a:xfrm>
          <a:prstGeom prst="rect">
            <a:avLst/>
          </a:prstGeom>
        </p:spPr>
      </p:pic>
      <p:sp>
        <p:nvSpPr>
          <p:cNvPr id="33" name="Oval 32">
            <a:extLst>
              <a:ext uri="{FF2B5EF4-FFF2-40B4-BE49-F238E27FC236}">
                <a16:creationId xmlns:a16="http://schemas.microsoft.com/office/drawing/2014/main" id="{2E475DAA-BCC6-4BD4-9406-EBE22CAA6883}"/>
              </a:ext>
            </a:extLst>
          </p:cNvPr>
          <p:cNvSpPr/>
          <p:nvPr/>
        </p:nvSpPr>
        <p:spPr>
          <a:xfrm>
            <a:off x="6653777" y="69026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34" name="Rectangle 33">
            <a:extLst>
              <a:ext uri="{FF2B5EF4-FFF2-40B4-BE49-F238E27FC236}">
                <a16:creationId xmlns:a16="http://schemas.microsoft.com/office/drawing/2014/main" id="{6419407A-5AE3-4AAA-B3D1-A7EE3FEDE801}"/>
              </a:ext>
            </a:extLst>
          </p:cNvPr>
          <p:cNvSpPr/>
          <p:nvPr/>
        </p:nvSpPr>
        <p:spPr>
          <a:xfrm>
            <a:off x="4037845" y="1541473"/>
            <a:ext cx="851026" cy="267817"/>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6760C37A-F6EC-4539-8AC4-BC4941E6F7B8}"/>
              </a:ext>
            </a:extLst>
          </p:cNvPr>
          <p:cNvPicPr>
            <a:picLocks noChangeAspect="1"/>
          </p:cNvPicPr>
          <p:nvPr/>
        </p:nvPicPr>
        <p:blipFill>
          <a:blip r:embed="rId5"/>
          <a:stretch>
            <a:fillRect/>
          </a:stretch>
        </p:blipFill>
        <p:spPr>
          <a:xfrm>
            <a:off x="795401" y="3838506"/>
            <a:ext cx="3597476" cy="2052513"/>
          </a:xfrm>
          <a:prstGeom prst="rect">
            <a:avLst/>
          </a:prstGeom>
        </p:spPr>
      </p:pic>
      <p:sp>
        <p:nvSpPr>
          <p:cNvPr id="36" name="Oval 35">
            <a:extLst>
              <a:ext uri="{FF2B5EF4-FFF2-40B4-BE49-F238E27FC236}">
                <a16:creationId xmlns:a16="http://schemas.microsoft.com/office/drawing/2014/main" id="{CA21F8D1-6CE8-4E58-A536-BF73D5BFA2E6}"/>
              </a:ext>
            </a:extLst>
          </p:cNvPr>
          <p:cNvSpPr/>
          <p:nvPr/>
        </p:nvSpPr>
        <p:spPr>
          <a:xfrm>
            <a:off x="2115517" y="510209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37" name="TextBox 36">
            <a:extLst>
              <a:ext uri="{FF2B5EF4-FFF2-40B4-BE49-F238E27FC236}">
                <a16:creationId xmlns:a16="http://schemas.microsoft.com/office/drawing/2014/main" id="{3824E570-E5F2-4151-BA37-2EABB55E64E2}"/>
              </a:ext>
            </a:extLst>
          </p:cNvPr>
          <p:cNvSpPr txBox="1"/>
          <p:nvPr/>
        </p:nvSpPr>
        <p:spPr>
          <a:xfrm>
            <a:off x="8444341" y="2871799"/>
            <a:ext cx="3268074" cy="646331"/>
          </a:xfrm>
          <a:prstGeom prst="rect">
            <a:avLst/>
          </a:prstGeom>
          <a:noFill/>
        </p:spPr>
        <p:txBody>
          <a:bodyPr wrap="square" rtlCol="0">
            <a:spAutoFit/>
          </a:bodyPr>
          <a:lstStyle/>
          <a:p>
            <a:r>
              <a:rPr lang="en-US" dirty="0">
                <a:solidFill>
                  <a:srgbClr val="002F5B"/>
                </a:solidFill>
              </a:rPr>
              <a:t>Click on either Excel or PDF version to download</a:t>
            </a:r>
            <a:endParaRPr lang="en-GB" dirty="0">
              <a:solidFill>
                <a:srgbClr val="002F5B"/>
              </a:solidFill>
            </a:endParaRPr>
          </a:p>
        </p:txBody>
      </p:sp>
      <p:sp>
        <p:nvSpPr>
          <p:cNvPr id="38" name="Oval 37">
            <a:extLst>
              <a:ext uri="{FF2B5EF4-FFF2-40B4-BE49-F238E27FC236}">
                <a16:creationId xmlns:a16="http://schemas.microsoft.com/office/drawing/2014/main" id="{DBEBF3AC-D02F-422B-97CB-88B596E7DF21}"/>
              </a:ext>
            </a:extLst>
          </p:cNvPr>
          <p:cNvSpPr/>
          <p:nvPr/>
        </p:nvSpPr>
        <p:spPr>
          <a:xfrm>
            <a:off x="8043354" y="2979282"/>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GB" sz="1050" dirty="0"/>
          </a:p>
        </p:txBody>
      </p:sp>
      <p:sp>
        <p:nvSpPr>
          <p:cNvPr id="39" name="Rectangle 38">
            <a:extLst>
              <a:ext uri="{FF2B5EF4-FFF2-40B4-BE49-F238E27FC236}">
                <a16:creationId xmlns:a16="http://schemas.microsoft.com/office/drawing/2014/main" id="{29EFD458-FB8A-4D12-AB5E-E9F0C06FAD8B}"/>
              </a:ext>
            </a:extLst>
          </p:cNvPr>
          <p:cNvSpPr/>
          <p:nvPr/>
        </p:nvSpPr>
        <p:spPr>
          <a:xfrm>
            <a:off x="6507346" y="5263648"/>
            <a:ext cx="851026" cy="267817"/>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521D9D3E-3694-4872-9CF5-DF12F1434A43}"/>
              </a:ext>
            </a:extLst>
          </p:cNvPr>
          <p:cNvSpPr/>
          <p:nvPr/>
        </p:nvSpPr>
        <p:spPr>
          <a:xfrm>
            <a:off x="6637392" y="4569295"/>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sp>
        <p:nvSpPr>
          <p:cNvPr id="3" name="Slide Number Placeholder 2">
            <a:extLst>
              <a:ext uri="{FF2B5EF4-FFF2-40B4-BE49-F238E27FC236}">
                <a16:creationId xmlns:a16="http://schemas.microsoft.com/office/drawing/2014/main" id="{410EAE94-3E04-430D-B1AC-056601B6108C}"/>
              </a:ext>
            </a:extLst>
          </p:cNvPr>
          <p:cNvSpPr>
            <a:spLocks noGrp="1"/>
          </p:cNvSpPr>
          <p:nvPr>
            <p:ph type="sldNum" sz="quarter" idx="4"/>
          </p:nvPr>
        </p:nvSpPr>
        <p:spPr/>
        <p:txBody>
          <a:bodyPr/>
          <a:lstStyle/>
          <a:p>
            <a:fld id="{D801C4B4-FBB8-412B-9782-946C4FDE152E}" type="slidenum">
              <a:rPr lang="en-GB" smtClean="0"/>
              <a:t>28</a:t>
            </a:fld>
            <a:endParaRPr lang="en-GB"/>
          </a:p>
        </p:txBody>
      </p:sp>
    </p:spTree>
    <p:extLst>
      <p:ext uri="{BB962C8B-B14F-4D97-AF65-F5344CB8AC3E}">
        <p14:creationId xmlns:p14="http://schemas.microsoft.com/office/powerpoint/2010/main" val="453166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07D4A4-CBC5-4BB6-B2EF-9510B7F8517F}"/>
              </a:ext>
            </a:extLst>
          </p:cNvPr>
          <p:cNvSpPr>
            <a:spLocks noGrp="1"/>
          </p:cNvSpPr>
          <p:nvPr>
            <p:ph type="body" sz="quarter" idx="13"/>
          </p:nvPr>
        </p:nvSpPr>
        <p:spPr/>
        <p:txBody>
          <a:bodyPr/>
          <a:lstStyle/>
          <a:p>
            <a:r>
              <a:rPr lang="en-US" dirty="0"/>
              <a:t>CREATION OF CREW LISTS</a:t>
            </a:r>
            <a:endParaRPr lang="en-GB" dirty="0"/>
          </a:p>
        </p:txBody>
      </p:sp>
      <p:pic>
        <p:nvPicPr>
          <p:cNvPr id="4" name="Picture 3">
            <a:extLst>
              <a:ext uri="{FF2B5EF4-FFF2-40B4-BE49-F238E27FC236}">
                <a16:creationId xmlns:a16="http://schemas.microsoft.com/office/drawing/2014/main" id="{19DB7366-F7D8-4E2B-A493-36BDC0EA3FF4}"/>
              </a:ext>
            </a:extLst>
          </p:cNvPr>
          <p:cNvPicPr>
            <a:picLocks noChangeAspect="1"/>
          </p:cNvPicPr>
          <p:nvPr/>
        </p:nvPicPr>
        <p:blipFill rotWithShape="1">
          <a:blip r:embed="rId3"/>
          <a:srcRect l="285" t="329" r="416"/>
          <a:stretch/>
        </p:blipFill>
        <p:spPr>
          <a:xfrm>
            <a:off x="744279" y="106326"/>
            <a:ext cx="10079665" cy="6197986"/>
          </a:xfrm>
          <a:prstGeom prst="rect">
            <a:avLst/>
          </a:prstGeom>
        </p:spPr>
      </p:pic>
      <p:sp>
        <p:nvSpPr>
          <p:cNvPr id="3" name="Slide Number Placeholder 2">
            <a:extLst>
              <a:ext uri="{FF2B5EF4-FFF2-40B4-BE49-F238E27FC236}">
                <a16:creationId xmlns:a16="http://schemas.microsoft.com/office/drawing/2014/main" id="{EA674373-84EE-4664-85F0-054BFFC531CE}"/>
              </a:ext>
            </a:extLst>
          </p:cNvPr>
          <p:cNvSpPr>
            <a:spLocks noGrp="1"/>
          </p:cNvSpPr>
          <p:nvPr>
            <p:ph type="sldNum" sz="quarter" idx="4"/>
          </p:nvPr>
        </p:nvSpPr>
        <p:spPr/>
        <p:txBody>
          <a:bodyPr/>
          <a:lstStyle/>
          <a:p>
            <a:fld id="{D801C4B4-FBB8-412B-9782-946C4FDE152E}" type="slidenum">
              <a:rPr lang="en-GB" smtClean="0"/>
              <a:t>29</a:t>
            </a:fld>
            <a:endParaRPr lang="en-GB"/>
          </a:p>
        </p:txBody>
      </p:sp>
    </p:spTree>
    <p:extLst>
      <p:ext uri="{BB962C8B-B14F-4D97-AF65-F5344CB8AC3E}">
        <p14:creationId xmlns:p14="http://schemas.microsoft.com/office/powerpoint/2010/main" val="285676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149E08-F0C3-4F51-B5F5-9C02D0DEA77B}"/>
              </a:ext>
            </a:extLst>
          </p:cNvPr>
          <p:cNvSpPr/>
          <p:nvPr/>
        </p:nvSpPr>
        <p:spPr>
          <a:xfrm>
            <a:off x="-1" y="0"/>
            <a:ext cx="11879263" cy="657450"/>
          </a:xfrm>
          <a:prstGeom prst="rect">
            <a:avLst/>
          </a:prstGeom>
          <a:solidFill>
            <a:srgbClr val="D51C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WHAT DO WE MEAN BY?</a:t>
            </a:r>
            <a:endParaRPr lang="en-GB" sz="2800" dirty="0"/>
          </a:p>
        </p:txBody>
      </p:sp>
      <p:sp>
        <p:nvSpPr>
          <p:cNvPr id="3" name="TextBox 2">
            <a:extLst>
              <a:ext uri="{FF2B5EF4-FFF2-40B4-BE49-F238E27FC236}">
                <a16:creationId xmlns:a16="http://schemas.microsoft.com/office/drawing/2014/main" id="{A46755A9-39A2-4EC9-8B20-14D25A8AD41A}"/>
              </a:ext>
            </a:extLst>
          </p:cNvPr>
          <p:cNvSpPr txBox="1"/>
          <p:nvPr/>
        </p:nvSpPr>
        <p:spPr>
          <a:xfrm>
            <a:off x="472186" y="4098195"/>
            <a:ext cx="5591787" cy="461665"/>
          </a:xfrm>
          <a:prstGeom prst="rect">
            <a:avLst/>
          </a:prstGeom>
          <a:noFill/>
        </p:spPr>
        <p:txBody>
          <a:bodyPr wrap="none" rtlCol="0">
            <a:spAutoFit/>
          </a:bodyPr>
          <a:lstStyle/>
          <a:p>
            <a:r>
              <a:rPr lang="en-US" sz="1200" dirty="0">
                <a:solidFill>
                  <a:srgbClr val="D51C23"/>
                </a:solidFill>
              </a:rPr>
              <a:t>Team</a:t>
            </a:r>
            <a:r>
              <a:rPr lang="en-US" sz="1200" dirty="0">
                <a:solidFill>
                  <a:srgbClr val="002F5B"/>
                </a:solidFill>
              </a:rPr>
              <a:t> </a:t>
            </a:r>
          </a:p>
          <a:p>
            <a:r>
              <a:rPr lang="en-US" sz="1200" dirty="0">
                <a:solidFill>
                  <a:srgbClr val="002F5B"/>
                </a:solidFill>
              </a:rPr>
              <a:t>A crew you enter in a race event, such as a mixed crew, an open crew or a second crew</a:t>
            </a:r>
            <a:endParaRPr lang="en-GB" sz="1200" dirty="0">
              <a:solidFill>
                <a:srgbClr val="002F5B"/>
              </a:solidFill>
            </a:endParaRPr>
          </a:p>
        </p:txBody>
      </p:sp>
      <p:sp>
        <p:nvSpPr>
          <p:cNvPr id="5" name="TextBox 4">
            <a:extLst>
              <a:ext uri="{FF2B5EF4-FFF2-40B4-BE49-F238E27FC236}">
                <a16:creationId xmlns:a16="http://schemas.microsoft.com/office/drawing/2014/main" id="{299CF58D-57BB-4BBA-A7A7-0F747B06F123}"/>
              </a:ext>
            </a:extLst>
          </p:cNvPr>
          <p:cNvSpPr txBox="1"/>
          <p:nvPr/>
        </p:nvSpPr>
        <p:spPr>
          <a:xfrm>
            <a:off x="472186" y="3467192"/>
            <a:ext cx="10875981" cy="646331"/>
          </a:xfrm>
          <a:prstGeom prst="rect">
            <a:avLst/>
          </a:prstGeom>
          <a:noFill/>
        </p:spPr>
        <p:txBody>
          <a:bodyPr wrap="square" rtlCol="0">
            <a:spAutoFit/>
          </a:bodyPr>
          <a:lstStyle/>
          <a:p>
            <a:r>
              <a:rPr lang="en-US" sz="1200" dirty="0">
                <a:solidFill>
                  <a:srgbClr val="C00000"/>
                </a:solidFill>
              </a:rPr>
              <a:t>Credential </a:t>
            </a:r>
          </a:p>
          <a:p>
            <a:r>
              <a:rPr lang="en-GB" sz="1200" dirty="0">
                <a:solidFill>
                  <a:srgbClr val="002F5B"/>
                </a:solidFill>
              </a:rPr>
              <a:t>A BDA coaching or helming certificate or other non-BDA qualifications such as First Aid or Powerboat licenses.  Club Welfare Officers checks on a club members DBS status are also held as credentials</a:t>
            </a:r>
          </a:p>
        </p:txBody>
      </p:sp>
      <p:sp>
        <p:nvSpPr>
          <p:cNvPr id="6" name="TextBox 5">
            <a:extLst>
              <a:ext uri="{FF2B5EF4-FFF2-40B4-BE49-F238E27FC236}">
                <a16:creationId xmlns:a16="http://schemas.microsoft.com/office/drawing/2014/main" id="{B49C019E-FF81-4C0A-BB4D-3974390C9B54}"/>
              </a:ext>
            </a:extLst>
          </p:cNvPr>
          <p:cNvSpPr txBox="1"/>
          <p:nvPr/>
        </p:nvSpPr>
        <p:spPr>
          <a:xfrm>
            <a:off x="472184" y="1200255"/>
            <a:ext cx="10875981" cy="461665"/>
          </a:xfrm>
          <a:prstGeom prst="rect">
            <a:avLst/>
          </a:prstGeom>
          <a:noFill/>
        </p:spPr>
        <p:txBody>
          <a:bodyPr wrap="square" rtlCol="0">
            <a:spAutoFit/>
          </a:bodyPr>
          <a:lstStyle/>
          <a:p>
            <a:r>
              <a:rPr lang="en-US" sz="1200" dirty="0">
                <a:solidFill>
                  <a:srgbClr val="D51C23"/>
                </a:solidFill>
              </a:rPr>
              <a:t>Club Administrator</a:t>
            </a:r>
          </a:p>
          <a:p>
            <a:r>
              <a:rPr lang="en-US" sz="1200" dirty="0">
                <a:solidFill>
                  <a:srgbClr val="002F5B"/>
                </a:solidFill>
              </a:rPr>
              <a:t>The person in your club responsible for the administration of this system, if you are reading this it’s probably you</a:t>
            </a:r>
            <a:endParaRPr lang="en-GB" sz="1200" dirty="0">
              <a:solidFill>
                <a:srgbClr val="002F5B"/>
              </a:solidFill>
            </a:endParaRPr>
          </a:p>
        </p:txBody>
      </p:sp>
      <p:sp>
        <p:nvSpPr>
          <p:cNvPr id="7" name="TextBox 6">
            <a:extLst>
              <a:ext uri="{FF2B5EF4-FFF2-40B4-BE49-F238E27FC236}">
                <a16:creationId xmlns:a16="http://schemas.microsoft.com/office/drawing/2014/main" id="{592E274B-4C0E-477F-BB10-6A2476DA5FB9}"/>
              </a:ext>
            </a:extLst>
          </p:cNvPr>
          <p:cNvSpPr txBox="1"/>
          <p:nvPr/>
        </p:nvSpPr>
        <p:spPr>
          <a:xfrm>
            <a:off x="472184" y="2985603"/>
            <a:ext cx="10875981" cy="461665"/>
          </a:xfrm>
          <a:prstGeom prst="rect">
            <a:avLst/>
          </a:prstGeom>
          <a:noFill/>
        </p:spPr>
        <p:txBody>
          <a:bodyPr wrap="square" rtlCol="0">
            <a:spAutoFit/>
          </a:bodyPr>
          <a:lstStyle>
            <a:defPPr>
              <a:defRPr lang="en-US"/>
            </a:defPPr>
            <a:lvl1pPr>
              <a:defRPr sz="1400">
                <a:solidFill>
                  <a:srgbClr val="D51C23"/>
                </a:solidFill>
              </a:defRPr>
            </a:lvl1pPr>
          </a:lstStyle>
          <a:p>
            <a:r>
              <a:rPr lang="en-US" sz="1200" dirty="0"/>
              <a:t>Club Affiliation</a:t>
            </a:r>
          </a:p>
          <a:p>
            <a:r>
              <a:rPr lang="en-US" sz="1200" dirty="0">
                <a:solidFill>
                  <a:srgbClr val="002F5B"/>
                </a:solidFill>
              </a:rPr>
              <a:t>Your club’s BDA membership which provides your insurance and entry into the National League</a:t>
            </a:r>
            <a:endParaRPr lang="en-GB" sz="1200" dirty="0">
              <a:solidFill>
                <a:srgbClr val="002F5B"/>
              </a:solidFill>
            </a:endParaRPr>
          </a:p>
        </p:txBody>
      </p:sp>
      <p:sp>
        <p:nvSpPr>
          <p:cNvPr id="8" name="TextBox 7">
            <a:extLst>
              <a:ext uri="{FF2B5EF4-FFF2-40B4-BE49-F238E27FC236}">
                <a16:creationId xmlns:a16="http://schemas.microsoft.com/office/drawing/2014/main" id="{46EF7DD6-4D0E-4882-8C93-5EA9CB3FD430}"/>
              </a:ext>
            </a:extLst>
          </p:cNvPr>
          <p:cNvSpPr txBox="1"/>
          <p:nvPr/>
        </p:nvSpPr>
        <p:spPr>
          <a:xfrm>
            <a:off x="472186" y="1646592"/>
            <a:ext cx="10875981" cy="461665"/>
          </a:xfrm>
          <a:prstGeom prst="rect">
            <a:avLst/>
          </a:prstGeom>
          <a:noFill/>
        </p:spPr>
        <p:txBody>
          <a:bodyPr wrap="square" rtlCol="0">
            <a:spAutoFit/>
          </a:bodyPr>
          <a:lstStyle>
            <a:defPPr>
              <a:defRPr lang="en-US"/>
            </a:defPPr>
            <a:lvl1pPr>
              <a:defRPr sz="1400">
                <a:solidFill>
                  <a:srgbClr val="D51C23"/>
                </a:solidFill>
              </a:defRPr>
            </a:lvl1pPr>
          </a:lstStyle>
          <a:p>
            <a:r>
              <a:rPr lang="en-US" sz="1200" dirty="0"/>
              <a:t>Registered User</a:t>
            </a:r>
          </a:p>
          <a:p>
            <a:r>
              <a:rPr lang="en-US" sz="1200" dirty="0">
                <a:solidFill>
                  <a:srgbClr val="002F5B"/>
                </a:solidFill>
              </a:rPr>
              <a:t>Someone who has registered on the BDA platform but not yet taken out membership, these people may be shown in your club</a:t>
            </a:r>
            <a:endParaRPr lang="en-GB" sz="1200" dirty="0">
              <a:solidFill>
                <a:srgbClr val="002F5B"/>
              </a:solidFill>
            </a:endParaRPr>
          </a:p>
        </p:txBody>
      </p:sp>
      <p:sp>
        <p:nvSpPr>
          <p:cNvPr id="9" name="TextBox 8">
            <a:extLst>
              <a:ext uri="{FF2B5EF4-FFF2-40B4-BE49-F238E27FC236}">
                <a16:creationId xmlns:a16="http://schemas.microsoft.com/office/drawing/2014/main" id="{AB76F7B4-EAFC-4C92-BF75-F9F588FEA75F}"/>
              </a:ext>
            </a:extLst>
          </p:cNvPr>
          <p:cNvSpPr txBox="1"/>
          <p:nvPr/>
        </p:nvSpPr>
        <p:spPr>
          <a:xfrm>
            <a:off x="501639" y="2114037"/>
            <a:ext cx="10875981" cy="461665"/>
          </a:xfrm>
          <a:prstGeom prst="rect">
            <a:avLst/>
          </a:prstGeom>
          <a:noFill/>
        </p:spPr>
        <p:txBody>
          <a:bodyPr wrap="square" rtlCol="0">
            <a:spAutoFit/>
          </a:bodyPr>
          <a:lstStyle>
            <a:defPPr>
              <a:defRPr lang="en-US"/>
            </a:defPPr>
            <a:lvl1pPr>
              <a:defRPr sz="1400">
                <a:solidFill>
                  <a:srgbClr val="D51C23"/>
                </a:solidFill>
              </a:defRPr>
            </a:lvl1pPr>
          </a:lstStyle>
          <a:p>
            <a:r>
              <a:rPr lang="en-US" sz="1200" dirty="0"/>
              <a:t>BDA Members</a:t>
            </a:r>
          </a:p>
          <a:p>
            <a:r>
              <a:rPr lang="en-US" sz="1200" dirty="0">
                <a:solidFill>
                  <a:srgbClr val="002F5B"/>
                </a:solidFill>
              </a:rPr>
              <a:t>Someone who has registered on the BDA platform and paid for individual BDA membership</a:t>
            </a:r>
            <a:endParaRPr lang="en-GB" sz="1200" dirty="0">
              <a:solidFill>
                <a:srgbClr val="002F5B"/>
              </a:solidFill>
            </a:endParaRPr>
          </a:p>
        </p:txBody>
      </p:sp>
      <p:sp>
        <p:nvSpPr>
          <p:cNvPr id="10" name="TextBox 9">
            <a:extLst>
              <a:ext uri="{FF2B5EF4-FFF2-40B4-BE49-F238E27FC236}">
                <a16:creationId xmlns:a16="http://schemas.microsoft.com/office/drawing/2014/main" id="{ADC49EAB-3FCF-4CBC-AF94-487D93F6270A}"/>
              </a:ext>
            </a:extLst>
          </p:cNvPr>
          <p:cNvSpPr txBox="1"/>
          <p:nvPr/>
        </p:nvSpPr>
        <p:spPr>
          <a:xfrm>
            <a:off x="472184" y="4544535"/>
            <a:ext cx="5175199" cy="461665"/>
          </a:xfrm>
          <a:prstGeom prst="rect">
            <a:avLst/>
          </a:prstGeom>
          <a:noFill/>
        </p:spPr>
        <p:txBody>
          <a:bodyPr wrap="square" rtlCol="0">
            <a:spAutoFit/>
          </a:bodyPr>
          <a:lstStyle>
            <a:defPPr>
              <a:defRPr lang="en-US"/>
            </a:defPPr>
            <a:lvl1pPr>
              <a:defRPr sz="1400">
                <a:solidFill>
                  <a:srgbClr val="D51C23"/>
                </a:solidFill>
              </a:defRPr>
            </a:lvl1pPr>
          </a:lstStyle>
          <a:p>
            <a:r>
              <a:rPr lang="en-US" sz="1200" dirty="0"/>
              <a:t>Roster </a:t>
            </a:r>
          </a:p>
          <a:p>
            <a:r>
              <a:rPr lang="en-US" sz="1200" dirty="0">
                <a:solidFill>
                  <a:srgbClr val="002F5B"/>
                </a:solidFill>
              </a:rPr>
              <a:t>A list of people in your team, what we would call a Crew List</a:t>
            </a:r>
            <a:endParaRPr lang="en-GB" sz="1200" dirty="0">
              <a:solidFill>
                <a:srgbClr val="002F5B"/>
              </a:solidFill>
            </a:endParaRPr>
          </a:p>
        </p:txBody>
      </p:sp>
      <p:sp>
        <p:nvSpPr>
          <p:cNvPr id="11" name="TextBox 10">
            <a:extLst>
              <a:ext uri="{FF2B5EF4-FFF2-40B4-BE49-F238E27FC236}">
                <a16:creationId xmlns:a16="http://schemas.microsoft.com/office/drawing/2014/main" id="{6F748FF4-F973-48FD-A58F-CC2FBFFFFD25}"/>
              </a:ext>
            </a:extLst>
          </p:cNvPr>
          <p:cNvSpPr txBox="1"/>
          <p:nvPr/>
        </p:nvSpPr>
        <p:spPr>
          <a:xfrm>
            <a:off x="476156" y="2559782"/>
            <a:ext cx="10875981" cy="461665"/>
          </a:xfrm>
          <a:prstGeom prst="rect">
            <a:avLst/>
          </a:prstGeom>
          <a:noFill/>
        </p:spPr>
        <p:txBody>
          <a:bodyPr wrap="square" rtlCol="0">
            <a:spAutoFit/>
          </a:bodyPr>
          <a:lstStyle/>
          <a:p>
            <a:r>
              <a:rPr lang="en-US" sz="1200" dirty="0">
                <a:solidFill>
                  <a:srgbClr val="D51C23"/>
                </a:solidFill>
              </a:rPr>
              <a:t>Club Members </a:t>
            </a:r>
          </a:p>
          <a:p>
            <a:r>
              <a:rPr lang="en-US" sz="1200" dirty="0">
                <a:solidFill>
                  <a:srgbClr val="002F5B"/>
                </a:solidFill>
              </a:rPr>
              <a:t>Someone who has registered on the BDA platform and has been approved to add your club to their profile, they may not be BDA members</a:t>
            </a:r>
            <a:endParaRPr lang="en-GB" sz="1200" dirty="0">
              <a:solidFill>
                <a:srgbClr val="002F5B"/>
              </a:solidFill>
            </a:endParaRPr>
          </a:p>
        </p:txBody>
      </p:sp>
      <p:sp>
        <p:nvSpPr>
          <p:cNvPr id="12" name="TextBox 11">
            <a:extLst>
              <a:ext uri="{FF2B5EF4-FFF2-40B4-BE49-F238E27FC236}">
                <a16:creationId xmlns:a16="http://schemas.microsoft.com/office/drawing/2014/main" id="{9042A675-48A3-4A45-918B-12EF9BD4BED9}"/>
              </a:ext>
            </a:extLst>
          </p:cNvPr>
          <p:cNvSpPr txBox="1"/>
          <p:nvPr/>
        </p:nvSpPr>
        <p:spPr>
          <a:xfrm>
            <a:off x="472184" y="848925"/>
            <a:ext cx="10875981" cy="307777"/>
          </a:xfrm>
          <a:prstGeom prst="rect">
            <a:avLst/>
          </a:prstGeom>
          <a:noFill/>
        </p:spPr>
        <p:txBody>
          <a:bodyPr wrap="square" rtlCol="0">
            <a:spAutoFit/>
          </a:bodyPr>
          <a:lstStyle/>
          <a:p>
            <a:r>
              <a:rPr lang="en-US" sz="1400" dirty="0">
                <a:solidFill>
                  <a:srgbClr val="002F5B"/>
                </a:solidFill>
              </a:rPr>
              <a:t>Some terms used on the digital platform are a little different to the way we might normally use them, so this is what it means by…..</a:t>
            </a:r>
            <a:endParaRPr lang="en-GB" sz="1400" dirty="0">
              <a:solidFill>
                <a:srgbClr val="002F5B"/>
              </a:solidFill>
            </a:endParaRPr>
          </a:p>
        </p:txBody>
      </p:sp>
      <p:sp>
        <p:nvSpPr>
          <p:cNvPr id="13" name="Slide Number Placeholder 12">
            <a:extLst>
              <a:ext uri="{FF2B5EF4-FFF2-40B4-BE49-F238E27FC236}">
                <a16:creationId xmlns:a16="http://schemas.microsoft.com/office/drawing/2014/main" id="{3334FD32-7509-4105-A395-04D19459D10E}"/>
              </a:ext>
            </a:extLst>
          </p:cNvPr>
          <p:cNvSpPr>
            <a:spLocks noGrp="1"/>
          </p:cNvSpPr>
          <p:nvPr>
            <p:ph type="sldNum" sz="quarter" idx="12"/>
          </p:nvPr>
        </p:nvSpPr>
        <p:spPr/>
        <p:txBody>
          <a:bodyPr/>
          <a:lstStyle/>
          <a:p>
            <a:fld id="{D801C4B4-FBB8-412B-9782-946C4FDE152E}" type="slidenum">
              <a:rPr lang="en-GB" smtClean="0"/>
              <a:t>3</a:t>
            </a:fld>
            <a:endParaRPr lang="en-GB"/>
          </a:p>
        </p:txBody>
      </p:sp>
    </p:spTree>
    <p:extLst>
      <p:ext uri="{BB962C8B-B14F-4D97-AF65-F5344CB8AC3E}">
        <p14:creationId xmlns:p14="http://schemas.microsoft.com/office/powerpoint/2010/main" val="76702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07D4A4-CBC5-4BB6-B2EF-9510B7F8517F}"/>
              </a:ext>
            </a:extLst>
          </p:cNvPr>
          <p:cNvSpPr>
            <a:spLocks noGrp="1"/>
          </p:cNvSpPr>
          <p:nvPr>
            <p:ph type="body" sz="quarter" idx="13"/>
          </p:nvPr>
        </p:nvSpPr>
        <p:spPr/>
        <p:txBody>
          <a:bodyPr/>
          <a:lstStyle/>
          <a:p>
            <a:r>
              <a:rPr lang="en-US" dirty="0"/>
              <a:t>SUBMISSION OF CREW LISTS</a:t>
            </a:r>
            <a:endParaRPr lang="en-GB" dirty="0"/>
          </a:p>
        </p:txBody>
      </p:sp>
      <p:sp>
        <p:nvSpPr>
          <p:cNvPr id="14" name="TextBox 13">
            <a:extLst>
              <a:ext uri="{FF2B5EF4-FFF2-40B4-BE49-F238E27FC236}">
                <a16:creationId xmlns:a16="http://schemas.microsoft.com/office/drawing/2014/main" id="{423A5923-9707-40A7-B679-77D7AB864976}"/>
              </a:ext>
            </a:extLst>
          </p:cNvPr>
          <p:cNvSpPr txBox="1"/>
          <p:nvPr/>
        </p:nvSpPr>
        <p:spPr>
          <a:xfrm>
            <a:off x="1227555" y="722806"/>
            <a:ext cx="3654077" cy="369332"/>
          </a:xfrm>
          <a:prstGeom prst="rect">
            <a:avLst/>
          </a:prstGeom>
          <a:noFill/>
        </p:spPr>
        <p:txBody>
          <a:bodyPr wrap="none" rtlCol="0">
            <a:spAutoFit/>
          </a:bodyPr>
          <a:lstStyle/>
          <a:p>
            <a:r>
              <a:rPr lang="en-US" dirty="0">
                <a:solidFill>
                  <a:srgbClr val="187877"/>
                </a:solidFill>
              </a:rPr>
              <a:t>THINGS TO NOTE ABOUT CREW LISTS</a:t>
            </a:r>
            <a:endParaRPr lang="en-GB" dirty="0">
              <a:solidFill>
                <a:srgbClr val="187877"/>
              </a:solidFill>
            </a:endParaRPr>
          </a:p>
        </p:txBody>
      </p:sp>
      <p:sp>
        <p:nvSpPr>
          <p:cNvPr id="3" name="Rectangle 2">
            <a:extLst>
              <a:ext uri="{FF2B5EF4-FFF2-40B4-BE49-F238E27FC236}">
                <a16:creationId xmlns:a16="http://schemas.microsoft.com/office/drawing/2014/main" id="{F89E1759-D438-4E87-BA23-CFDB73DBE22D}"/>
              </a:ext>
            </a:extLst>
          </p:cNvPr>
          <p:cNvSpPr/>
          <p:nvPr/>
        </p:nvSpPr>
        <p:spPr>
          <a:xfrm>
            <a:off x="1227555" y="1163960"/>
            <a:ext cx="9790512" cy="4031873"/>
          </a:xfrm>
          <a:prstGeom prst="rect">
            <a:avLst/>
          </a:prstGeom>
        </p:spPr>
        <p:txBody>
          <a:bodyPr wrap="square">
            <a:spAutoFit/>
          </a:bodyPr>
          <a:lstStyle/>
          <a:p>
            <a:pPr marL="342900" indent="-342900">
              <a:buFont typeface="+mj-lt"/>
              <a:buAutoNum type="arabicPeriod"/>
            </a:pPr>
            <a:endParaRPr lang="en-US" sz="1600" dirty="0">
              <a:solidFill>
                <a:srgbClr val="D51C23"/>
              </a:solidFill>
            </a:endParaRPr>
          </a:p>
          <a:p>
            <a:pPr marL="342900" indent="-342900">
              <a:buFont typeface="+mj-lt"/>
              <a:buAutoNum type="arabicPeriod"/>
            </a:pPr>
            <a:r>
              <a:rPr lang="en-US" sz="1600" dirty="0">
                <a:solidFill>
                  <a:srgbClr val="002F5B"/>
                </a:solidFill>
              </a:rPr>
              <a:t>For now, you need to download, print and submit your crew list on the day as you would have done previously.  Alternatively, you can email your crew list to </a:t>
            </a:r>
            <a:r>
              <a:rPr lang="en-US" sz="1600" dirty="0">
                <a:solidFill>
                  <a:srgbClr val="002F5B"/>
                </a:solidFill>
                <a:hlinkClick r:id="rId2"/>
              </a:rPr>
              <a:t>crew_lists@thebda.org.uk</a:t>
            </a:r>
            <a:r>
              <a:rPr lang="en-US" sz="1600" dirty="0">
                <a:solidFill>
                  <a:srgbClr val="002F5B"/>
                </a:solidFill>
              </a:rPr>
              <a:t> </a:t>
            </a:r>
          </a:p>
          <a:p>
            <a:pPr marL="342900" indent="-342900">
              <a:buFont typeface="+mj-lt"/>
              <a:buAutoNum type="arabicPeriod"/>
            </a:pPr>
            <a:endParaRPr lang="en-US" sz="1600" dirty="0">
              <a:solidFill>
                <a:srgbClr val="002F5B"/>
              </a:solidFill>
            </a:endParaRPr>
          </a:p>
          <a:p>
            <a:pPr marL="342900" indent="-342900">
              <a:buFont typeface="+mj-lt"/>
              <a:buAutoNum type="arabicPeriod"/>
            </a:pPr>
            <a:r>
              <a:rPr lang="en-US" sz="1600" dirty="0">
                <a:solidFill>
                  <a:srgbClr val="002F5B"/>
                </a:solidFill>
              </a:rPr>
              <a:t>Ensure that all your selected paddlers and helms are members of the BDA (adult, U18, student or coach/official).  You must purchase Day Tickets on behalf of anyone who does not have these classes of membership including registered users and supporters (if they are paddling or helming).  You/they need to register on the platform to enable you to buy the Day Ticket for them.  Please do not leave Day Tickets until the day of the race as the officials will not have the facility to do this for you. </a:t>
            </a:r>
          </a:p>
          <a:p>
            <a:pPr marL="342900" indent="-342900">
              <a:buFont typeface="+mj-lt"/>
              <a:buAutoNum type="arabicPeriod"/>
            </a:pPr>
            <a:endParaRPr lang="en-US" sz="1600" dirty="0">
              <a:solidFill>
                <a:srgbClr val="002F5B"/>
              </a:solidFill>
            </a:endParaRPr>
          </a:p>
          <a:p>
            <a:pPr marL="342900" indent="-342900">
              <a:buFont typeface="+mj-lt"/>
              <a:buAutoNum type="arabicPeriod"/>
            </a:pPr>
            <a:r>
              <a:rPr lang="en-US" sz="1600" dirty="0">
                <a:solidFill>
                  <a:srgbClr val="002F5B"/>
                </a:solidFill>
              </a:rPr>
              <a:t>We know that if you download the Excel version you can change the membership status, so we will be doing random checks, don’t even consider it.  The officials will have a separately generated list…..!</a:t>
            </a:r>
          </a:p>
          <a:p>
            <a:pPr marL="342900" indent="-342900">
              <a:buFont typeface="+mj-lt"/>
              <a:buAutoNum type="arabicPeriod"/>
            </a:pPr>
            <a:endParaRPr lang="en-US" sz="1600" dirty="0">
              <a:solidFill>
                <a:srgbClr val="002F5B"/>
              </a:solidFill>
            </a:endParaRPr>
          </a:p>
          <a:p>
            <a:pPr marL="342900" indent="-342900">
              <a:buFont typeface="+mj-lt"/>
              <a:buAutoNum type="arabicPeriod"/>
            </a:pPr>
            <a:r>
              <a:rPr lang="en-US" sz="1600" dirty="0">
                <a:solidFill>
                  <a:srgbClr val="002F5B"/>
                </a:solidFill>
              </a:rPr>
              <a:t>The system will not stop you adding a member to more than one crew, so make sure you haven’t used the same members between First and Second crews.</a:t>
            </a:r>
          </a:p>
          <a:p>
            <a:pPr marL="342900" indent="-342900">
              <a:buFont typeface="+mj-lt"/>
              <a:buAutoNum type="arabicPeriod"/>
            </a:pPr>
            <a:endParaRPr lang="en-GB" sz="1600" dirty="0"/>
          </a:p>
        </p:txBody>
      </p:sp>
      <p:sp>
        <p:nvSpPr>
          <p:cNvPr id="4" name="Slide Number Placeholder 3">
            <a:extLst>
              <a:ext uri="{FF2B5EF4-FFF2-40B4-BE49-F238E27FC236}">
                <a16:creationId xmlns:a16="http://schemas.microsoft.com/office/drawing/2014/main" id="{BA5D62CD-C9EB-4BC0-90CF-BF0895F08D48}"/>
              </a:ext>
            </a:extLst>
          </p:cNvPr>
          <p:cNvSpPr>
            <a:spLocks noGrp="1"/>
          </p:cNvSpPr>
          <p:nvPr>
            <p:ph type="sldNum" sz="quarter" idx="4"/>
          </p:nvPr>
        </p:nvSpPr>
        <p:spPr/>
        <p:txBody>
          <a:bodyPr/>
          <a:lstStyle/>
          <a:p>
            <a:fld id="{D801C4B4-FBB8-412B-9782-946C4FDE152E}" type="slidenum">
              <a:rPr lang="en-GB" smtClean="0"/>
              <a:t>30</a:t>
            </a:fld>
            <a:endParaRPr lang="en-GB"/>
          </a:p>
        </p:txBody>
      </p:sp>
    </p:spTree>
    <p:extLst>
      <p:ext uri="{BB962C8B-B14F-4D97-AF65-F5344CB8AC3E}">
        <p14:creationId xmlns:p14="http://schemas.microsoft.com/office/powerpoint/2010/main" val="2196780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E347A6-1F78-4921-A71F-1FD3993B858F}"/>
              </a:ext>
            </a:extLst>
          </p:cNvPr>
          <p:cNvSpPr>
            <a:spLocks noGrp="1"/>
          </p:cNvSpPr>
          <p:nvPr>
            <p:ph type="body" sz="quarter" idx="13"/>
          </p:nvPr>
        </p:nvSpPr>
        <p:spPr/>
        <p:txBody>
          <a:bodyPr/>
          <a:lstStyle/>
          <a:p>
            <a:r>
              <a:rPr lang="en-US" dirty="0"/>
              <a:t>EVENTS</a:t>
            </a:r>
            <a:endParaRPr lang="en-GB" dirty="0"/>
          </a:p>
        </p:txBody>
      </p:sp>
      <p:pic>
        <p:nvPicPr>
          <p:cNvPr id="3" name="Picture 2">
            <a:extLst>
              <a:ext uri="{FF2B5EF4-FFF2-40B4-BE49-F238E27FC236}">
                <a16:creationId xmlns:a16="http://schemas.microsoft.com/office/drawing/2014/main" id="{68029F03-46C6-4D91-A316-573C864FA2DB}"/>
              </a:ext>
            </a:extLst>
          </p:cNvPr>
          <p:cNvPicPr>
            <a:picLocks noChangeAspect="1"/>
          </p:cNvPicPr>
          <p:nvPr/>
        </p:nvPicPr>
        <p:blipFill>
          <a:blip r:embed="rId2"/>
          <a:stretch>
            <a:fillRect/>
          </a:stretch>
        </p:blipFill>
        <p:spPr>
          <a:xfrm>
            <a:off x="877333" y="2649185"/>
            <a:ext cx="5080054" cy="4061539"/>
          </a:xfrm>
          <a:prstGeom prst="rect">
            <a:avLst/>
          </a:prstGeom>
        </p:spPr>
      </p:pic>
      <p:pic>
        <p:nvPicPr>
          <p:cNvPr id="4" name="Picture 3">
            <a:extLst>
              <a:ext uri="{FF2B5EF4-FFF2-40B4-BE49-F238E27FC236}">
                <a16:creationId xmlns:a16="http://schemas.microsoft.com/office/drawing/2014/main" id="{335BA313-E519-4BF7-A11B-BD7B6BCA0D7C}"/>
              </a:ext>
            </a:extLst>
          </p:cNvPr>
          <p:cNvPicPr>
            <a:picLocks noChangeAspect="1"/>
          </p:cNvPicPr>
          <p:nvPr/>
        </p:nvPicPr>
        <p:blipFill>
          <a:blip r:embed="rId3"/>
          <a:stretch>
            <a:fillRect/>
          </a:stretch>
        </p:blipFill>
        <p:spPr>
          <a:xfrm>
            <a:off x="4027991" y="743735"/>
            <a:ext cx="2497440" cy="1638623"/>
          </a:xfrm>
          <a:prstGeom prst="rect">
            <a:avLst/>
          </a:prstGeom>
        </p:spPr>
      </p:pic>
      <p:sp>
        <p:nvSpPr>
          <p:cNvPr id="6" name="Rectangle 5">
            <a:extLst>
              <a:ext uri="{FF2B5EF4-FFF2-40B4-BE49-F238E27FC236}">
                <a16:creationId xmlns:a16="http://schemas.microsoft.com/office/drawing/2014/main" id="{E64EC6B6-A861-44F0-9909-8F86D659D097}"/>
              </a:ext>
            </a:extLst>
          </p:cNvPr>
          <p:cNvSpPr/>
          <p:nvPr/>
        </p:nvSpPr>
        <p:spPr>
          <a:xfrm>
            <a:off x="2630733" y="3736279"/>
            <a:ext cx="2674598" cy="1387982"/>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4813E8C-FAD0-4E8E-8E81-01B99C66111F}"/>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8" name="Oval 7">
            <a:extLst>
              <a:ext uri="{FF2B5EF4-FFF2-40B4-BE49-F238E27FC236}">
                <a16:creationId xmlns:a16="http://schemas.microsoft.com/office/drawing/2014/main" id="{2C5E33DD-81D6-483A-8054-F7E4B2340E16}"/>
              </a:ext>
            </a:extLst>
          </p:cNvPr>
          <p:cNvSpPr/>
          <p:nvPr/>
        </p:nvSpPr>
        <p:spPr>
          <a:xfrm>
            <a:off x="8043355" y="2045391"/>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9" name="TextBox 8">
            <a:extLst>
              <a:ext uri="{FF2B5EF4-FFF2-40B4-BE49-F238E27FC236}">
                <a16:creationId xmlns:a16="http://schemas.microsoft.com/office/drawing/2014/main" id="{09FD279C-E378-414A-B112-94A0A12DD9B8}"/>
              </a:ext>
            </a:extLst>
          </p:cNvPr>
          <p:cNvSpPr txBox="1"/>
          <p:nvPr/>
        </p:nvSpPr>
        <p:spPr>
          <a:xfrm>
            <a:off x="8444341" y="1235341"/>
            <a:ext cx="3434922" cy="646331"/>
          </a:xfrm>
          <a:prstGeom prst="rect">
            <a:avLst/>
          </a:prstGeom>
          <a:noFill/>
        </p:spPr>
        <p:txBody>
          <a:bodyPr wrap="square" rtlCol="0">
            <a:spAutoFit/>
          </a:bodyPr>
          <a:lstStyle/>
          <a:p>
            <a:r>
              <a:rPr lang="en-US" dirty="0">
                <a:solidFill>
                  <a:srgbClr val="002F5B"/>
                </a:solidFill>
              </a:rPr>
              <a:t>Click on Events &amp; Courses to access</a:t>
            </a:r>
            <a:endParaRPr lang="en-GB" dirty="0">
              <a:solidFill>
                <a:srgbClr val="002F5B"/>
              </a:solidFill>
            </a:endParaRPr>
          </a:p>
        </p:txBody>
      </p:sp>
      <p:sp>
        <p:nvSpPr>
          <p:cNvPr id="10" name="TextBox 9">
            <a:extLst>
              <a:ext uri="{FF2B5EF4-FFF2-40B4-BE49-F238E27FC236}">
                <a16:creationId xmlns:a16="http://schemas.microsoft.com/office/drawing/2014/main" id="{C001BF1C-95BD-45DB-AD04-6C0C10B822DE}"/>
              </a:ext>
            </a:extLst>
          </p:cNvPr>
          <p:cNvSpPr txBox="1"/>
          <p:nvPr/>
        </p:nvSpPr>
        <p:spPr>
          <a:xfrm>
            <a:off x="8444342" y="1988263"/>
            <a:ext cx="3268074" cy="1200329"/>
          </a:xfrm>
          <a:prstGeom prst="rect">
            <a:avLst/>
          </a:prstGeom>
          <a:noFill/>
        </p:spPr>
        <p:txBody>
          <a:bodyPr wrap="square" rtlCol="0">
            <a:spAutoFit/>
          </a:bodyPr>
          <a:lstStyle/>
          <a:p>
            <a:r>
              <a:rPr lang="en-US" dirty="0">
                <a:solidFill>
                  <a:srgbClr val="002F5B"/>
                </a:solidFill>
              </a:rPr>
              <a:t>Select the Event you want to enter.  If you don’t see it in Featured Events click on the Category below to find it.</a:t>
            </a:r>
            <a:endParaRPr lang="en-GB" dirty="0">
              <a:solidFill>
                <a:srgbClr val="002F5B"/>
              </a:solidFill>
            </a:endParaRPr>
          </a:p>
        </p:txBody>
      </p:sp>
      <p:sp>
        <p:nvSpPr>
          <p:cNvPr id="11" name="TextBox 10">
            <a:extLst>
              <a:ext uri="{FF2B5EF4-FFF2-40B4-BE49-F238E27FC236}">
                <a16:creationId xmlns:a16="http://schemas.microsoft.com/office/drawing/2014/main" id="{DB046872-B685-4AF8-AB4F-65D01D96B0A2}"/>
              </a:ext>
            </a:extLst>
          </p:cNvPr>
          <p:cNvSpPr txBox="1"/>
          <p:nvPr/>
        </p:nvSpPr>
        <p:spPr>
          <a:xfrm>
            <a:off x="7872798" y="722806"/>
            <a:ext cx="906467" cy="369332"/>
          </a:xfrm>
          <a:prstGeom prst="rect">
            <a:avLst/>
          </a:prstGeom>
          <a:noFill/>
        </p:spPr>
        <p:txBody>
          <a:bodyPr wrap="none" rtlCol="0">
            <a:spAutoFit/>
          </a:bodyPr>
          <a:lstStyle/>
          <a:p>
            <a:r>
              <a:rPr lang="en-US" dirty="0">
                <a:solidFill>
                  <a:srgbClr val="187877"/>
                </a:solidFill>
              </a:rPr>
              <a:t>EVENTS</a:t>
            </a:r>
            <a:endParaRPr lang="en-GB" dirty="0">
              <a:solidFill>
                <a:srgbClr val="187877"/>
              </a:solidFill>
            </a:endParaRPr>
          </a:p>
        </p:txBody>
      </p:sp>
      <p:sp>
        <p:nvSpPr>
          <p:cNvPr id="13" name="Oval 12">
            <a:extLst>
              <a:ext uri="{FF2B5EF4-FFF2-40B4-BE49-F238E27FC236}">
                <a16:creationId xmlns:a16="http://schemas.microsoft.com/office/drawing/2014/main" id="{5BDA6CB1-DBE1-4DE3-8D1C-44A112BA205D}"/>
              </a:ext>
            </a:extLst>
          </p:cNvPr>
          <p:cNvSpPr/>
          <p:nvPr/>
        </p:nvSpPr>
        <p:spPr>
          <a:xfrm>
            <a:off x="4189500" y="3962673"/>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18" name="Rectangle 17">
            <a:extLst>
              <a:ext uri="{FF2B5EF4-FFF2-40B4-BE49-F238E27FC236}">
                <a16:creationId xmlns:a16="http://schemas.microsoft.com/office/drawing/2014/main" id="{C7C0D0A1-AB56-4D5E-BC1C-DD8C18C3439A}"/>
              </a:ext>
            </a:extLst>
          </p:cNvPr>
          <p:cNvSpPr/>
          <p:nvPr/>
        </p:nvSpPr>
        <p:spPr>
          <a:xfrm>
            <a:off x="5118709" y="722806"/>
            <a:ext cx="563481" cy="169253"/>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5229A7F9-ED9C-4215-82F9-5D08AAF5FFBF}"/>
              </a:ext>
            </a:extLst>
          </p:cNvPr>
          <p:cNvGrpSpPr/>
          <p:nvPr/>
        </p:nvGrpSpPr>
        <p:grpSpPr>
          <a:xfrm>
            <a:off x="926330" y="743735"/>
            <a:ext cx="2642774" cy="1638623"/>
            <a:chOff x="4366488" y="2684647"/>
            <a:chExt cx="3437052" cy="2834886"/>
          </a:xfrm>
        </p:grpSpPr>
        <p:pic>
          <p:nvPicPr>
            <p:cNvPr id="19" name="Picture 18">
              <a:extLst>
                <a:ext uri="{FF2B5EF4-FFF2-40B4-BE49-F238E27FC236}">
                  <a16:creationId xmlns:a16="http://schemas.microsoft.com/office/drawing/2014/main" id="{8BB6F76B-383A-46CB-8818-EF3A55AFB777}"/>
                </a:ext>
              </a:extLst>
            </p:cNvPr>
            <p:cNvPicPr>
              <a:picLocks noChangeAspect="1"/>
            </p:cNvPicPr>
            <p:nvPr/>
          </p:nvPicPr>
          <p:blipFill>
            <a:blip r:embed="rId4"/>
            <a:stretch>
              <a:fillRect/>
            </a:stretch>
          </p:blipFill>
          <p:spPr>
            <a:xfrm>
              <a:off x="4366488" y="2684647"/>
              <a:ext cx="3437052" cy="2834886"/>
            </a:xfrm>
            <a:prstGeom prst="rect">
              <a:avLst/>
            </a:prstGeom>
          </p:spPr>
        </p:pic>
        <p:sp>
          <p:nvSpPr>
            <p:cNvPr id="20" name="Rectangle 19">
              <a:extLst>
                <a:ext uri="{FF2B5EF4-FFF2-40B4-BE49-F238E27FC236}">
                  <a16:creationId xmlns:a16="http://schemas.microsoft.com/office/drawing/2014/main" id="{8C14F0EA-2F05-4971-9AEE-48FCCFF76732}"/>
                </a:ext>
              </a:extLst>
            </p:cNvPr>
            <p:cNvSpPr/>
            <p:nvPr/>
          </p:nvSpPr>
          <p:spPr>
            <a:xfrm>
              <a:off x="5595730" y="3766930"/>
              <a:ext cx="987415" cy="69775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Oval 21">
            <a:extLst>
              <a:ext uri="{FF2B5EF4-FFF2-40B4-BE49-F238E27FC236}">
                <a16:creationId xmlns:a16="http://schemas.microsoft.com/office/drawing/2014/main" id="{56046AFE-4E3B-483A-84AD-86EB078896F9}"/>
              </a:ext>
            </a:extLst>
          </p:cNvPr>
          <p:cNvSpPr/>
          <p:nvPr/>
        </p:nvSpPr>
        <p:spPr>
          <a:xfrm>
            <a:off x="3511348" y="109213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23" name="Rectangle 22">
            <a:extLst>
              <a:ext uri="{FF2B5EF4-FFF2-40B4-BE49-F238E27FC236}">
                <a16:creationId xmlns:a16="http://schemas.microsoft.com/office/drawing/2014/main" id="{BA1066CD-C0DB-4E2C-A1B0-BB2539B3451F}"/>
              </a:ext>
            </a:extLst>
          </p:cNvPr>
          <p:cNvSpPr/>
          <p:nvPr/>
        </p:nvSpPr>
        <p:spPr>
          <a:xfrm>
            <a:off x="982819" y="5322742"/>
            <a:ext cx="4974568" cy="1387982"/>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75BD691B-63D6-4F6E-B0AC-1EDBD8807403}"/>
              </a:ext>
            </a:extLst>
          </p:cNvPr>
          <p:cNvSpPr>
            <a:spLocks noGrp="1"/>
          </p:cNvSpPr>
          <p:nvPr>
            <p:ph type="sldNum" sz="quarter" idx="4"/>
          </p:nvPr>
        </p:nvSpPr>
        <p:spPr/>
        <p:txBody>
          <a:bodyPr/>
          <a:lstStyle/>
          <a:p>
            <a:fld id="{D801C4B4-FBB8-412B-9782-946C4FDE152E}" type="slidenum">
              <a:rPr lang="en-GB" smtClean="0"/>
              <a:t>31</a:t>
            </a:fld>
            <a:endParaRPr lang="en-GB"/>
          </a:p>
        </p:txBody>
      </p:sp>
    </p:spTree>
    <p:extLst>
      <p:ext uri="{BB962C8B-B14F-4D97-AF65-F5344CB8AC3E}">
        <p14:creationId xmlns:p14="http://schemas.microsoft.com/office/powerpoint/2010/main" val="1831113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3B2AD1B7-7B57-45A1-A613-05C889718AE5}"/>
              </a:ext>
            </a:extLst>
          </p:cNvPr>
          <p:cNvSpPr txBox="1"/>
          <p:nvPr/>
        </p:nvSpPr>
        <p:spPr>
          <a:xfrm>
            <a:off x="8444341" y="1757618"/>
            <a:ext cx="3268074" cy="646331"/>
          </a:xfrm>
          <a:prstGeom prst="rect">
            <a:avLst/>
          </a:prstGeom>
          <a:noFill/>
        </p:spPr>
        <p:txBody>
          <a:bodyPr wrap="square" rtlCol="0">
            <a:spAutoFit/>
          </a:bodyPr>
          <a:lstStyle/>
          <a:p>
            <a:r>
              <a:rPr lang="en-US" dirty="0">
                <a:solidFill>
                  <a:srgbClr val="002F5B"/>
                </a:solidFill>
              </a:rPr>
              <a:t>Any queries should be sent to the Event Organiser</a:t>
            </a:r>
            <a:endParaRPr lang="en-GB" dirty="0">
              <a:solidFill>
                <a:srgbClr val="002F5B"/>
              </a:solidFill>
            </a:endParaRPr>
          </a:p>
        </p:txBody>
      </p:sp>
      <p:pic>
        <p:nvPicPr>
          <p:cNvPr id="5" name="Picture 4">
            <a:extLst>
              <a:ext uri="{FF2B5EF4-FFF2-40B4-BE49-F238E27FC236}">
                <a16:creationId xmlns:a16="http://schemas.microsoft.com/office/drawing/2014/main" id="{BBB0C819-3016-4EDB-80B9-57A1D0E828F5}"/>
              </a:ext>
            </a:extLst>
          </p:cNvPr>
          <p:cNvPicPr>
            <a:picLocks noChangeAspect="1"/>
          </p:cNvPicPr>
          <p:nvPr/>
        </p:nvPicPr>
        <p:blipFill>
          <a:blip r:embed="rId2"/>
          <a:stretch>
            <a:fillRect/>
          </a:stretch>
        </p:blipFill>
        <p:spPr>
          <a:xfrm>
            <a:off x="932490" y="722806"/>
            <a:ext cx="5583744" cy="3903515"/>
          </a:xfrm>
          <a:prstGeom prst="rect">
            <a:avLst/>
          </a:prstGeom>
        </p:spPr>
      </p:pic>
      <p:sp>
        <p:nvSpPr>
          <p:cNvPr id="25" name="Rectangle 24">
            <a:extLst>
              <a:ext uri="{FF2B5EF4-FFF2-40B4-BE49-F238E27FC236}">
                <a16:creationId xmlns:a16="http://schemas.microsoft.com/office/drawing/2014/main" id="{843B833B-002D-4280-BC91-3F9FD4C42BA5}"/>
              </a:ext>
            </a:extLst>
          </p:cNvPr>
          <p:cNvSpPr/>
          <p:nvPr/>
        </p:nvSpPr>
        <p:spPr>
          <a:xfrm>
            <a:off x="978599" y="3914047"/>
            <a:ext cx="1527121" cy="166288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42E347A6-1F78-4921-A71F-1FD3993B858F}"/>
              </a:ext>
            </a:extLst>
          </p:cNvPr>
          <p:cNvSpPr>
            <a:spLocks noGrp="1"/>
          </p:cNvSpPr>
          <p:nvPr>
            <p:ph type="body" sz="quarter" idx="13"/>
          </p:nvPr>
        </p:nvSpPr>
        <p:spPr/>
        <p:txBody>
          <a:bodyPr/>
          <a:lstStyle/>
          <a:p>
            <a:r>
              <a:rPr lang="en-US" dirty="0"/>
              <a:t>ENTER A LEAGUE EVENT</a:t>
            </a:r>
            <a:endParaRPr lang="en-GB" dirty="0"/>
          </a:p>
        </p:txBody>
      </p:sp>
      <p:sp>
        <p:nvSpPr>
          <p:cNvPr id="7" name="Oval 6">
            <a:extLst>
              <a:ext uri="{FF2B5EF4-FFF2-40B4-BE49-F238E27FC236}">
                <a16:creationId xmlns:a16="http://schemas.microsoft.com/office/drawing/2014/main" id="{04813E8C-FAD0-4E8E-8E81-01B99C66111F}"/>
              </a:ext>
            </a:extLst>
          </p:cNvPr>
          <p:cNvSpPr/>
          <p:nvPr/>
        </p:nvSpPr>
        <p:spPr>
          <a:xfrm>
            <a:off x="8043354"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8" name="Oval 7">
            <a:extLst>
              <a:ext uri="{FF2B5EF4-FFF2-40B4-BE49-F238E27FC236}">
                <a16:creationId xmlns:a16="http://schemas.microsoft.com/office/drawing/2014/main" id="{2C5E33DD-81D6-483A-8054-F7E4B2340E16}"/>
              </a:ext>
            </a:extLst>
          </p:cNvPr>
          <p:cNvSpPr/>
          <p:nvPr/>
        </p:nvSpPr>
        <p:spPr>
          <a:xfrm>
            <a:off x="8043354" y="1952870"/>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9" name="TextBox 8">
            <a:extLst>
              <a:ext uri="{FF2B5EF4-FFF2-40B4-BE49-F238E27FC236}">
                <a16:creationId xmlns:a16="http://schemas.microsoft.com/office/drawing/2014/main" id="{09FD279C-E378-414A-B112-94A0A12DD9B8}"/>
              </a:ext>
            </a:extLst>
          </p:cNvPr>
          <p:cNvSpPr txBox="1"/>
          <p:nvPr/>
        </p:nvSpPr>
        <p:spPr>
          <a:xfrm>
            <a:off x="8444341" y="1235341"/>
            <a:ext cx="3434922" cy="369332"/>
          </a:xfrm>
          <a:prstGeom prst="rect">
            <a:avLst/>
          </a:prstGeom>
          <a:noFill/>
        </p:spPr>
        <p:txBody>
          <a:bodyPr wrap="square" rtlCol="0">
            <a:spAutoFit/>
          </a:bodyPr>
          <a:lstStyle/>
          <a:p>
            <a:r>
              <a:rPr lang="en-US" dirty="0">
                <a:solidFill>
                  <a:srgbClr val="002F5B"/>
                </a:solidFill>
              </a:rPr>
              <a:t>Read the event information</a:t>
            </a:r>
            <a:endParaRPr lang="en-GB" dirty="0">
              <a:solidFill>
                <a:srgbClr val="002F5B"/>
              </a:solidFill>
            </a:endParaRPr>
          </a:p>
        </p:txBody>
      </p:sp>
      <p:sp>
        <p:nvSpPr>
          <p:cNvPr id="10" name="TextBox 9">
            <a:extLst>
              <a:ext uri="{FF2B5EF4-FFF2-40B4-BE49-F238E27FC236}">
                <a16:creationId xmlns:a16="http://schemas.microsoft.com/office/drawing/2014/main" id="{C001BF1C-95BD-45DB-AD04-6C0C10B822DE}"/>
              </a:ext>
            </a:extLst>
          </p:cNvPr>
          <p:cNvSpPr txBox="1"/>
          <p:nvPr/>
        </p:nvSpPr>
        <p:spPr>
          <a:xfrm>
            <a:off x="8444341" y="2556895"/>
            <a:ext cx="3268074" cy="369332"/>
          </a:xfrm>
          <a:prstGeom prst="rect">
            <a:avLst/>
          </a:prstGeom>
          <a:noFill/>
        </p:spPr>
        <p:txBody>
          <a:bodyPr wrap="square" rtlCol="0">
            <a:spAutoFit/>
          </a:bodyPr>
          <a:lstStyle/>
          <a:p>
            <a:r>
              <a:rPr lang="en-US" dirty="0">
                <a:solidFill>
                  <a:srgbClr val="002F5B"/>
                </a:solidFill>
              </a:rPr>
              <a:t>Select club booking to book</a:t>
            </a:r>
            <a:endParaRPr lang="en-GB" dirty="0">
              <a:solidFill>
                <a:srgbClr val="002F5B"/>
              </a:solidFill>
            </a:endParaRPr>
          </a:p>
        </p:txBody>
      </p:sp>
      <p:sp>
        <p:nvSpPr>
          <p:cNvPr id="11" name="TextBox 10">
            <a:extLst>
              <a:ext uri="{FF2B5EF4-FFF2-40B4-BE49-F238E27FC236}">
                <a16:creationId xmlns:a16="http://schemas.microsoft.com/office/drawing/2014/main" id="{DB046872-B685-4AF8-AB4F-65D01D96B0A2}"/>
              </a:ext>
            </a:extLst>
          </p:cNvPr>
          <p:cNvSpPr txBox="1"/>
          <p:nvPr/>
        </p:nvSpPr>
        <p:spPr>
          <a:xfrm>
            <a:off x="7872798" y="722806"/>
            <a:ext cx="906467" cy="369332"/>
          </a:xfrm>
          <a:prstGeom prst="rect">
            <a:avLst/>
          </a:prstGeom>
          <a:noFill/>
        </p:spPr>
        <p:txBody>
          <a:bodyPr wrap="none" rtlCol="0">
            <a:spAutoFit/>
          </a:bodyPr>
          <a:lstStyle/>
          <a:p>
            <a:r>
              <a:rPr lang="en-US" dirty="0">
                <a:solidFill>
                  <a:srgbClr val="187877"/>
                </a:solidFill>
              </a:rPr>
              <a:t>EVENTS</a:t>
            </a:r>
            <a:endParaRPr lang="en-GB" dirty="0">
              <a:solidFill>
                <a:srgbClr val="187877"/>
              </a:solidFill>
            </a:endParaRPr>
          </a:p>
        </p:txBody>
      </p:sp>
      <p:sp>
        <p:nvSpPr>
          <p:cNvPr id="13" name="Oval 12">
            <a:extLst>
              <a:ext uri="{FF2B5EF4-FFF2-40B4-BE49-F238E27FC236}">
                <a16:creationId xmlns:a16="http://schemas.microsoft.com/office/drawing/2014/main" id="{5BDA6CB1-DBE1-4DE3-8D1C-44A112BA205D}"/>
              </a:ext>
            </a:extLst>
          </p:cNvPr>
          <p:cNvSpPr/>
          <p:nvPr/>
        </p:nvSpPr>
        <p:spPr>
          <a:xfrm>
            <a:off x="5348698" y="123534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18" name="Rectangle 17">
            <a:extLst>
              <a:ext uri="{FF2B5EF4-FFF2-40B4-BE49-F238E27FC236}">
                <a16:creationId xmlns:a16="http://schemas.microsoft.com/office/drawing/2014/main" id="{C7C0D0A1-AB56-4D5E-BC1C-DD8C18C3439A}"/>
              </a:ext>
            </a:extLst>
          </p:cNvPr>
          <p:cNvSpPr/>
          <p:nvPr/>
        </p:nvSpPr>
        <p:spPr>
          <a:xfrm>
            <a:off x="4471533" y="1961104"/>
            <a:ext cx="1377007" cy="193622"/>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56046AFE-4E3B-483A-84AD-86EB078896F9}"/>
              </a:ext>
            </a:extLst>
          </p:cNvPr>
          <p:cNvSpPr/>
          <p:nvPr/>
        </p:nvSpPr>
        <p:spPr>
          <a:xfrm>
            <a:off x="4780433" y="2806335"/>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23" name="Rectangle 22">
            <a:extLst>
              <a:ext uri="{FF2B5EF4-FFF2-40B4-BE49-F238E27FC236}">
                <a16:creationId xmlns:a16="http://schemas.microsoft.com/office/drawing/2014/main" id="{BA1066CD-C0DB-4E2C-A1B0-BB2539B3451F}"/>
              </a:ext>
            </a:extLst>
          </p:cNvPr>
          <p:cNvSpPr/>
          <p:nvPr/>
        </p:nvSpPr>
        <p:spPr>
          <a:xfrm>
            <a:off x="2505720" y="2289556"/>
            <a:ext cx="4010514" cy="2047054"/>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357AFBC-56E0-4EA0-8863-C6F6CCAD0BB2}"/>
              </a:ext>
            </a:extLst>
          </p:cNvPr>
          <p:cNvSpPr/>
          <p:nvPr/>
        </p:nvSpPr>
        <p:spPr>
          <a:xfrm>
            <a:off x="1408931" y="4791844"/>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7" dirty="0"/>
              <a:t>2</a:t>
            </a:r>
            <a:endParaRPr lang="en-GB" sz="1754" dirty="0"/>
          </a:p>
        </p:txBody>
      </p:sp>
      <p:sp>
        <p:nvSpPr>
          <p:cNvPr id="26" name="Oval 25">
            <a:extLst>
              <a:ext uri="{FF2B5EF4-FFF2-40B4-BE49-F238E27FC236}">
                <a16:creationId xmlns:a16="http://schemas.microsoft.com/office/drawing/2014/main" id="{3C6B52FC-4351-4500-B381-3302FAD5468E}"/>
              </a:ext>
            </a:extLst>
          </p:cNvPr>
          <p:cNvSpPr/>
          <p:nvPr/>
        </p:nvSpPr>
        <p:spPr>
          <a:xfrm>
            <a:off x="8043354" y="261364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3" name="Slide Number Placeholder 2">
            <a:extLst>
              <a:ext uri="{FF2B5EF4-FFF2-40B4-BE49-F238E27FC236}">
                <a16:creationId xmlns:a16="http://schemas.microsoft.com/office/drawing/2014/main" id="{8C6AAB36-27AF-4DA9-9CC6-824D835CAF2F}"/>
              </a:ext>
            </a:extLst>
          </p:cNvPr>
          <p:cNvSpPr>
            <a:spLocks noGrp="1"/>
          </p:cNvSpPr>
          <p:nvPr>
            <p:ph type="sldNum" sz="quarter" idx="4"/>
          </p:nvPr>
        </p:nvSpPr>
        <p:spPr/>
        <p:txBody>
          <a:bodyPr/>
          <a:lstStyle/>
          <a:p>
            <a:fld id="{D801C4B4-FBB8-412B-9782-946C4FDE152E}" type="slidenum">
              <a:rPr lang="en-GB" smtClean="0"/>
              <a:t>32</a:t>
            </a:fld>
            <a:endParaRPr lang="en-GB"/>
          </a:p>
        </p:txBody>
      </p:sp>
    </p:spTree>
    <p:extLst>
      <p:ext uri="{BB962C8B-B14F-4D97-AF65-F5344CB8AC3E}">
        <p14:creationId xmlns:p14="http://schemas.microsoft.com/office/powerpoint/2010/main" val="1451727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CC7424-0680-4D85-863F-D0F606879502}"/>
              </a:ext>
            </a:extLst>
          </p:cNvPr>
          <p:cNvPicPr>
            <a:picLocks noChangeAspect="1"/>
          </p:cNvPicPr>
          <p:nvPr/>
        </p:nvPicPr>
        <p:blipFill>
          <a:blip r:embed="rId2"/>
          <a:stretch>
            <a:fillRect/>
          </a:stretch>
        </p:blipFill>
        <p:spPr>
          <a:xfrm>
            <a:off x="932490" y="676695"/>
            <a:ext cx="5532273" cy="3732343"/>
          </a:xfrm>
          <a:prstGeom prst="rect">
            <a:avLst/>
          </a:prstGeom>
        </p:spPr>
      </p:pic>
      <p:sp>
        <p:nvSpPr>
          <p:cNvPr id="27" name="TextBox 26">
            <a:extLst>
              <a:ext uri="{FF2B5EF4-FFF2-40B4-BE49-F238E27FC236}">
                <a16:creationId xmlns:a16="http://schemas.microsoft.com/office/drawing/2014/main" id="{3B2AD1B7-7B57-45A1-A613-05C889718AE5}"/>
              </a:ext>
            </a:extLst>
          </p:cNvPr>
          <p:cNvSpPr txBox="1"/>
          <p:nvPr/>
        </p:nvSpPr>
        <p:spPr>
          <a:xfrm>
            <a:off x="8444341" y="2692986"/>
            <a:ext cx="3268074" cy="646331"/>
          </a:xfrm>
          <a:prstGeom prst="rect">
            <a:avLst/>
          </a:prstGeom>
          <a:noFill/>
        </p:spPr>
        <p:txBody>
          <a:bodyPr wrap="square" rtlCol="0">
            <a:spAutoFit/>
          </a:bodyPr>
          <a:lstStyle/>
          <a:p>
            <a:r>
              <a:rPr lang="en-US" dirty="0">
                <a:solidFill>
                  <a:srgbClr val="002F5B"/>
                </a:solidFill>
              </a:rPr>
              <a:t>Select the team you want to enter</a:t>
            </a:r>
            <a:endParaRPr lang="en-GB" dirty="0">
              <a:solidFill>
                <a:srgbClr val="002F5B"/>
              </a:solidFill>
            </a:endParaRPr>
          </a:p>
        </p:txBody>
      </p:sp>
      <p:sp>
        <p:nvSpPr>
          <p:cNvPr id="25" name="Rectangle 24">
            <a:extLst>
              <a:ext uri="{FF2B5EF4-FFF2-40B4-BE49-F238E27FC236}">
                <a16:creationId xmlns:a16="http://schemas.microsoft.com/office/drawing/2014/main" id="{843B833B-002D-4280-BC91-3F9FD4C42BA5}"/>
              </a:ext>
            </a:extLst>
          </p:cNvPr>
          <p:cNvSpPr/>
          <p:nvPr/>
        </p:nvSpPr>
        <p:spPr>
          <a:xfrm>
            <a:off x="5622202" y="1232601"/>
            <a:ext cx="842561" cy="25582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42E347A6-1F78-4921-A71F-1FD3993B858F}"/>
              </a:ext>
            </a:extLst>
          </p:cNvPr>
          <p:cNvSpPr>
            <a:spLocks noGrp="1"/>
          </p:cNvSpPr>
          <p:nvPr>
            <p:ph type="body" sz="quarter" idx="13"/>
          </p:nvPr>
        </p:nvSpPr>
        <p:spPr/>
        <p:txBody>
          <a:bodyPr/>
          <a:lstStyle/>
          <a:p>
            <a:r>
              <a:rPr lang="en-US" dirty="0"/>
              <a:t>ENTER A LEAGUE EVENT</a:t>
            </a:r>
            <a:endParaRPr lang="en-GB" dirty="0"/>
          </a:p>
        </p:txBody>
      </p:sp>
      <p:sp>
        <p:nvSpPr>
          <p:cNvPr id="7" name="Oval 6">
            <a:extLst>
              <a:ext uri="{FF2B5EF4-FFF2-40B4-BE49-F238E27FC236}">
                <a16:creationId xmlns:a16="http://schemas.microsoft.com/office/drawing/2014/main" id="{04813E8C-FAD0-4E8E-8E81-01B99C66111F}"/>
              </a:ext>
            </a:extLst>
          </p:cNvPr>
          <p:cNvSpPr/>
          <p:nvPr/>
        </p:nvSpPr>
        <p:spPr>
          <a:xfrm>
            <a:off x="8043354"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8" name="Oval 7">
            <a:extLst>
              <a:ext uri="{FF2B5EF4-FFF2-40B4-BE49-F238E27FC236}">
                <a16:creationId xmlns:a16="http://schemas.microsoft.com/office/drawing/2014/main" id="{2C5E33DD-81D6-483A-8054-F7E4B2340E16}"/>
              </a:ext>
            </a:extLst>
          </p:cNvPr>
          <p:cNvSpPr/>
          <p:nvPr/>
        </p:nvSpPr>
        <p:spPr>
          <a:xfrm>
            <a:off x="8043354" y="2811628"/>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9" name="TextBox 8">
            <a:extLst>
              <a:ext uri="{FF2B5EF4-FFF2-40B4-BE49-F238E27FC236}">
                <a16:creationId xmlns:a16="http://schemas.microsoft.com/office/drawing/2014/main" id="{09FD279C-E378-414A-B112-94A0A12DD9B8}"/>
              </a:ext>
            </a:extLst>
          </p:cNvPr>
          <p:cNvSpPr txBox="1"/>
          <p:nvPr/>
        </p:nvSpPr>
        <p:spPr>
          <a:xfrm>
            <a:off x="8444341" y="1235341"/>
            <a:ext cx="3434922" cy="369332"/>
          </a:xfrm>
          <a:prstGeom prst="rect">
            <a:avLst/>
          </a:prstGeom>
          <a:noFill/>
        </p:spPr>
        <p:txBody>
          <a:bodyPr wrap="square" rtlCol="0">
            <a:spAutoFit/>
          </a:bodyPr>
          <a:lstStyle/>
          <a:p>
            <a:r>
              <a:rPr lang="en-US" dirty="0">
                <a:solidFill>
                  <a:srgbClr val="002F5B"/>
                </a:solidFill>
              </a:rPr>
              <a:t>Select a class you want to enter</a:t>
            </a:r>
            <a:endParaRPr lang="en-GB" dirty="0">
              <a:solidFill>
                <a:srgbClr val="002F5B"/>
              </a:solidFill>
            </a:endParaRPr>
          </a:p>
        </p:txBody>
      </p:sp>
      <p:sp>
        <p:nvSpPr>
          <p:cNvPr id="10" name="TextBox 9">
            <a:extLst>
              <a:ext uri="{FF2B5EF4-FFF2-40B4-BE49-F238E27FC236}">
                <a16:creationId xmlns:a16="http://schemas.microsoft.com/office/drawing/2014/main" id="{C001BF1C-95BD-45DB-AD04-6C0C10B822DE}"/>
              </a:ext>
            </a:extLst>
          </p:cNvPr>
          <p:cNvSpPr txBox="1"/>
          <p:nvPr/>
        </p:nvSpPr>
        <p:spPr>
          <a:xfrm>
            <a:off x="8444341" y="3456732"/>
            <a:ext cx="3268074" cy="646331"/>
          </a:xfrm>
          <a:prstGeom prst="rect">
            <a:avLst/>
          </a:prstGeom>
          <a:noFill/>
        </p:spPr>
        <p:txBody>
          <a:bodyPr wrap="square" rtlCol="0">
            <a:spAutoFit/>
          </a:bodyPr>
          <a:lstStyle/>
          <a:p>
            <a:r>
              <a:rPr lang="en-US" dirty="0">
                <a:solidFill>
                  <a:srgbClr val="002F5B"/>
                </a:solidFill>
              </a:rPr>
              <a:t>Click confirm booking to check out and </a:t>
            </a:r>
            <a:r>
              <a:rPr lang="en-US" dirty="0">
                <a:solidFill>
                  <a:srgbClr val="002F5B"/>
                </a:solidFill>
                <a:hlinkClick r:id="rId3" action="ppaction://hlinksldjump"/>
              </a:rPr>
              <a:t>pay</a:t>
            </a:r>
            <a:endParaRPr lang="en-GB" dirty="0">
              <a:solidFill>
                <a:srgbClr val="002F5B"/>
              </a:solidFill>
            </a:endParaRPr>
          </a:p>
        </p:txBody>
      </p:sp>
      <p:sp>
        <p:nvSpPr>
          <p:cNvPr id="11" name="TextBox 10">
            <a:extLst>
              <a:ext uri="{FF2B5EF4-FFF2-40B4-BE49-F238E27FC236}">
                <a16:creationId xmlns:a16="http://schemas.microsoft.com/office/drawing/2014/main" id="{DB046872-B685-4AF8-AB4F-65D01D96B0A2}"/>
              </a:ext>
            </a:extLst>
          </p:cNvPr>
          <p:cNvSpPr txBox="1"/>
          <p:nvPr/>
        </p:nvSpPr>
        <p:spPr>
          <a:xfrm>
            <a:off x="7872798" y="722806"/>
            <a:ext cx="906467" cy="369332"/>
          </a:xfrm>
          <a:prstGeom prst="rect">
            <a:avLst/>
          </a:prstGeom>
          <a:noFill/>
        </p:spPr>
        <p:txBody>
          <a:bodyPr wrap="none" rtlCol="0">
            <a:spAutoFit/>
          </a:bodyPr>
          <a:lstStyle/>
          <a:p>
            <a:r>
              <a:rPr lang="en-US" dirty="0">
                <a:solidFill>
                  <a:srgbClr val="187877"/>
                </a:solidFill>
              </a:rPr>
              <a:t>EVENTS</a:t>
            </a:r>
            <a:endParaRPr lang="en-GB" dirty="0">
              <a:solidFill>
                <a:srgbClr val="187877"/>
              </a:solidFill>
            </a:endParaRPr>
          </a:p>
        </p:txBody>
      </p:sp>
      <p:sp>
        <p:nvSpPr>
          <p:cNvPr id="13" name="Oval 12">
            <a:extLst>
              <a:ext uri="{FF2B5EF4-FFF2-40B4-BE49-F238E27FC236}">
                <a16:creationId xmlns:a16="http://schemas.microsoft.com/office/drawing/2014/main" id="{5BDA6CB1-DBE1-4DE3-8D1C-44A112BA205D}"/>
              </a:ext>
            </a:extLst>
          </p:cNvPr>
          <p:cNvSpPr/>
          <p:nvPr/>
        </p:nvSpPr>
        <p:spPr>
          <a:xfrm>
            <a:off x="5848540" y="57169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sp>
        <p:nvSpPr>
          <p:cNvPr id="18" name="Rectangle 17">
            <a:extLst>
              <a:ext uri="{FF2B5EF4-FFF2-40B4-BE49-F238E27FC236}">
                <a16:creationId xmlns:a16="http://schemas.microsoft.com/office/drawing/2014/main" id="{C7C0D0A1-AB56-4D5E-BC1C-DD8C18C3439A}"/>
              </a:ext>
            </a:extLst>
          </p:cNvPr>
          <p:cNvSpPr/>
          <p:nvPr/>
        </p:nvSpPr>
        <p:spPr>
          <a:xfrm>
            <a:off x="1032095" y="1826273"/>
            <a:ext cx="4816445" cy="464253"/>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56046AFE-4E3B-483A-84AD-86EB078896F9}"/>
              </a:ext>
            </a:extLst>
          </p:cNvPr>
          <p:cNvSpPr/>
          <p:nvPr/>
        </p:nvSpPr>
        <p:spPr>
          <a:xfrm>
            <a:off x="3940663" y="123260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23" name="Rectangle 22">
            <a:extLst>
              <a:ext uri="{FF2B5EF4-FFF2-40B4-BE49-F238E27FC236}">
                <a16:creationId xmlns:a16="http://schemas.microsoft.com/office/drawing/2014/main" id="{BA1066CD-C0DB-4E2C-A1B0-BB2539B3451F}"/>
              </a:ext>
            </a:extLst>
          </p:cNvPr>
          <p:cNvSpPr/>
          <p:nvPr/>
        </p:nvSpPr>
        <p:spPr>
          <a:xfrm>
            <a:off x="1032095" y="2987842"/>
            <a:ext cx="5432668" cy="760293"/>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357AFBC-56E0-4EA0-8863-C6F6CCAD0BB2}"/>
              </a:ext>
            </a:extLst>
          </p:cNvPr>
          <p:cNvSpPr/>
          <p:nvPr/>
        </p:nvSpPr>
        <p:spPr>
          <a:xfrm>
            <a:off x="6568152" y="2348609"/>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7" dirty="0"/>
              <a:t>2</a:t>
            </a:r>
            <a:endParaRPr lang="en-GB" sz="1754" dirty="0"/>
          </a:p>
        </p:txBody>
      </p:sp>
      <p:sp>
        <p:nvSpPr>
          <p:cNvPr id="26" name="Oval 25">
            <a:extLst>
              <a:ext uri="{FF2B5EF4-FFF2-40B4-BE49-F238E27FC236}">
                <a16:creationId xmlns:a16="http://schemas.microsoft.com/office/drawing/2014/main" id="{3C6B52FC-4351-4500-B381-3302FAD5468E}"/>
              </a:ext>
            </a:extLst>
          </p:cNvPr>
          <p:cNvSpPr/>
          <p:nvPr/>
        </p:nvSpPr>
        <p:spPr>
          <a:xfrm>
            <a:off x="8043354" y="3513484"/>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GB" sz="1050" dirty="0"/>
          </a:p>
        </p:txBody>
      </p:sp>
      <p:sp>
        <p:nvSpPr>
          <p:cNvPr id="19" name="TextBox 18">
            <a:extLst>
              <a:ext uri="{FF2B5EF4-FFF2-40B4-BE49-F238E27FC236}">
                <a16:creationId xmlns:a16="http://schemas.microsoft.com/office/drawing/2014/main" id="{96F9C257-86B4-4FE5-9B20-79AC047FEB71}"/>
              </a:ext>
            </a:extLst>
          </p:cNvPr>
          <p:cNvSpPr txBox="1"/>
          <p:nvPr/>
        </p:nvSpPr>
        <p:spPr>
          <a:xfrm>
            <a:off x="7915524" y="4177478"/>
            <a:ext cx="3963740" cy="2462213"/>
          </a:xfrm>
          <a:prstGeom prst="rect">
            <a:avLst/>
          </a:prstGeom>
          <a:noFill/>
        </p:spPr>
        <p:txBody>
          <a:bodyPr wrap="square" rtlCol="0">
            <a:spAutoFit/>
          </a:bodyPr>
          <a:lstStyle/>
          <a:p>
            <a:r>
              <a:rPr lang="en-US" sz="1400" dirty="0">
                <a:solidFill>
                  <a:srgbClr val="D51C23"/>
                </a:solidFill>
              </a:rPr>
              <a:t>Event Bookings</a:t>
            </a:r>
          </a:p>
          <a:p>
            <a:endParaRPr lang="en-GB" sz="1400" dirty="0">
              <a:solidFill>
                <a:srgbClr val="002F5B"/>
              </a:solidFill>
            </a:endParaRPr>
          </a:p>
          <a:p>
            <a:r>
              <a:rPr lang="en-GB" sz="1400" dirty="0">
                <a:solidFill>
                  <a:srgbClr val="002F5B"/>
                </a:solidFill>
              </a:rPr>
              <a:t>Ensure you have set up your team before you try and book an event.  </a:t>
            </a:r>
          </a:p>
          <a:p>
            <a:endParaRPr lang="en-GB" sz="1400" dirty="0">
              <a:solidFill>
                <a:srgbClr val="002F5B"/>
              </a:solidFill>
            </a:endParaRPr>
          </a:p>
          <a:p>
            <a:r>
              <a:rPr lang="en-GB" sz="1400" dirty="0">
                <a:solidFill>
                  <a:srgbClr val="002F5B"/>
                </a:solidFill>
              </a:rPr>
              <a:t>Please read the descriptions for each entry type carefully and ensure that your club and crew have the correct membership.</a:t>
            </a:r>
          </a:p>
          <a:p>
            <a:endParaRPr lang="en-GB" sz="1400" dirty="0">
              <a:solidFill>
                <a:srgbClr val="002F5B"/>
              </a:solidFill>
            </a:endParaRPr>
          </a:p>
          <a:p>
            <a:r>
              <a:rPr lang="en-GB" sz="1400" dirty="0">
                <a:solidFill>
                  <a:srgbClr val="002F5B"/>
                </a:solidFill>
              </a:rPr>
              <a:t>You can book all your teams at the same time or separately.</a:t>
            </a:r>
          </a:p>
        </p:txBody>
      </p:sp>
      <p:sp>
        <p:nvSpPr>
          <p:cNvPr id="20" name="Speech Bubble: Rectangle 19">
            <a:extLst>
              <a:ext uri="{FF2B5EF4-FFF2-40B4-BE49-F238E27FC236}">
                <a16:creationId xmlns:a16="http://schemas.microsoft.com/office/drawing/2014/main" id="{A49B87B6-A267-425D-A2E0-FDD9A52516C2}"/>
              </a:ext>
            </a:extLst>
          </p:cNvPr>
          <p:cNvSpPr/>
          <p:nvPr/>
        </p:nvSpPr>
        <p:spPr>
          <a:xfrm>
            <a:off x="4966002" y="4188236"/>
            <a:ext cx="1659033" cy="812800"/>
          </a:xfrm>
          <a:prstGeom prst="wedgeRectCallout">
            <a:avLst>
              <a:gd name="adj1" fmla="val 29568"/>
              <a:gd name="adj2" fmla="val -1524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Tick the box to select the team(s) you want to enter in the event</a:t>
            </a:r>
            <a:endParaRPr lang="en-GB" sz="1100" dirty="0">
              <a:solidFill>
                <a:srgbClr val="D51C23"/>
              </a:solidFill>
            </a:endParaRPr>
          </a:p>
        </p:txBody>
      </p:sp>
      <p:grpSp>
        <p:nvGrpSpPr>
          <p:cNvPr id="6" name="Group 5">
            <a:extLst>
              <a:ext uri="{FF2B5EF4-FFF2-40B4-BE49-F238E27FC236}">
                <a16:creationId xmlns:a16="http://schemas.microsoft.com/office/drawing/2014/main" id="{89B43639-8ECF-43F4-A6EB-69AF6E897786}"/>
              </a:ext>
            </a:extLst>
          </p:cNvPr>
          <p:cNvGrpSpPr/>
          <p:nvPr/>
        </p:nvGrpSpPr>
        <p:grpSpPr>
          <a:xfrm>
            <a:off x="8043354" y="1769656"/>
            <a:ext cx="3720785" cy="923330"/>
            <a:chOff x="7147061" y="267158"/>
            <a:chExt cx="3720785" cy="923330"/>
          </a:xfrm>
        </p:grpSpPr>
        <p:sp>
          <p:nvSpPr>
            <p:cNvPr id="21" name="TextBox 20">
              <a:extLst>
                <a:ext uri="{FF2B5EF4-FFF2-40B4-BE49-F238E27FC236}">
                  <a16:creationId xmlns:a16="http://schemas.microsoft.com/office/drawing/2014/main" id="{919F932B-0477-4EB4-832F-E1E8BBC5BDA1}"/>
                </a:ext>
              </a:extLst>
            </p:cNvPr>
            <p:cNvSpPr txBox="1"/>
            <p:nvPr/>
          </p:nvSpPr>
          <p:spPr>
            <a:xfrm>
              <a:off x="7599772" y="267158"/>
              <a:ext cx="3268074" cy="923330"/>
            </a:xfrm>
            <a:prstGeom prst="rect">
              <a:avLst/>
            </a:prstGeom>
            <a:noFill/>
          </p:spPr>
          <p:txBody>
            <a:bodyPr wrap="square" rtlCol="0">
              <a:spAutoFit/>
            </a:bodyPr>
            <a:lstStyle/>
            <a:p>
              <a:r>
                <a:rPr lang="en-US" dirty="0">
                  <a:solidFill>
                    <a:srgbClr val="002F5B"/>
                  </a:solidFill>
                </a:rPr>
                <a:t>Check the description for each entry type to make sure you qualify</a:t>
              </a:r>
              <a:endParaRPr lang="en-GB" dirty="0">
                <a:solidFill>
                  <a:srgbClr val="002F5B"/>
                </a:solidFill>
              </a:endParaRPr>
            </a:p>
          </p:txBody>
        </p:sp>
        <p:sp>
          <p:nvSpPr>
            <p:cNvPr id="28" name="Oval 27">
              <a:extLst>
                <a:ext uri="{FF2B5EF4-FFF2-40B4-BE49-F238E27FC236}">
                  <a16:creationId xmlns:a16="http://schemas.microsoft.com/office/drawing/2014/main" id="{7BC66449-6B62-47B2-86A3-663E08856DA0}"/>
                </a:ext>
              </a:extLst>
            </p:cNvPr>
            <p:cNvSpPr/>
            <p:nvPr/>
          </p:nvSpPr>
          <p:spPr>
            <a:xfrm>
              <a:off x="7147061" y="423846"/>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grpSp>
      <p:sp>
        <p:nvSpPr>
          <p:cNvPr id="29" name="Oval 28">
            <a:extLst>
              <a:ext uri="{FF2B5EF4-FFF2-40B4-BE49-F238E27FC236}">
                <a16:creationId xmlns:a16="http://schemas.microsoft.com/office/drawing/2014/main" id="{19BBC12F-C4C6-4C21-98F7-490CC14F317B}"/>
              </a:ext>
            </a:extLst>
          </p:cNvPr>
          <p:cNvSpPr/>
          <p:nvPr/>
        </p:nvSpPr>
        <p:spPr>
          <a:xfrm>
            <a:off x="4271680" y="3819474"/>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30" name="Rectangle 29">
            <a:extLst>
              <a:ext uri="{FF2B5EF4-FFF2-40B4-BE49-F238E27FC236}">
                <a16:creationId xmlns:a16="http://schemas.microsoft.com/office/drawing/2014/main" id="{9D5CE855-9F65-46F2-A662-2EBF86B73CEC}"/>
              </a:ext>
            </a:extLst>
          </p:cNvPr>
          <p:cNvSpPr/>
          <p:nvPr/>
        </p:nvSpPr>
        <p:spPr>
          <a:xfrm>
            <a:off x="1032095" y="2460859"/>
            <a:ext cx="5432668" cy="464253"/>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a:extLst>
              <a:ext uri="{FF2B5EF4-FFF2-40B4-BE49-F238E27FC236}">
                <a16:creationId xmlns:a16="http://schemas.microsoft.com/office/drawing/2014/main" id="{A21FCB9A-D650-4D25-B48F-E771EF6B9D1B}"/>
              </a:ext>
            </a:extLst>
          </p:cNvPr>
          <p:cNvSpPr>
            <a:spLocks noGrp="1"/>
          </p:cNvSpPr>
          <p:nvPr>
            <p:ph type="sldNum" sz="quarter" idx="4"/>
          </p:nvPr>
        </p:nvSpPr>
        <p:spPr/>
        <p:txBody>
          <a:bodyPr/>
          <a:lstStyle/>
          <a:p>
            <a:fld id="{D801C4B4-FBB8-412B-9782-946C4FDE152E}" type="slidenum">
              <a:rPr lang="en-GB" smtClean="0"/>
              <a:t>33</a:t>
            </a:fld>
            <a:endParaRPr lang="en-GB"/>
          </a:p>
        </p:txBody>
      </p:sp>
    </p:spTree>
    <p:extLst>
      <p:ext uri="{BB962C8B-B14F-4D97-AF65-F5344CB8AC3E}">
        <p14:creationId xmlns:p14="http://schemas.microsoft.com/office/powerpoint/2010/main" val="3804950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CC7424-0680-4D85-863F-D0F606879502}"/>
              </a:ext>
            </a:extLst>
          </p:cNvPr>
          <p:cNvPicPr>
            <a:picLocks noChangeAspect="1"/>
          </p:cNvPicPr>
          <p:nvPr/>
        </p:nvPicPr>
        <p:blipFill>
          <a:blip r:embed="rId2"/>
          <a:stretch>
            <a:fillRect/>
          </a:stretch>
        </p:blipFill>
        <p:spPr>
          <a:xfrm>
            <a:off x="932490" y="676695"/>
            <a:ext cx="5532273" cy="3732343"/>
          </a:xfrm>
          <a:prstGeom prst="rect">
            <a:avLst/>
          </a:prstGeom>
        </p:spPr>
      </p:pic>
      <p:sp>
        <p:nvSpPr>
          <p:cNvPr id="27" name="TextBox 26">
            <a:extLst>
              <a:ext uri="{FF2B5EF4-FFF2-40B4-BE49-F238E27FC236}">
                <a16:creationId xmlns:a16="http://schemas.microsoft.com/office/drawing/2014/main" id="{3B2AD1B7-7B57-45A1-A613-05C889718AE5}"/>
              </a:ext>
            </a:extLst>
          </p:cNvPr>
          <p:cNvSpPr txBox="1"/>
          <p:nvPr/>
        </p:nvSpPr>
        <p:spPr>
          <a:xfrm>
            <a:off x="8444341" y="2692986"/>
            <a:ext cx="3268074" cy="646331"/>
          </a:xfrm>
          <a:prstGeom prst="rect">
            <a:avLst/>
          </a:prstGeom>
          <a:noFill/>
        </p:spPr>
        <p:txBody>
          <a:bodyPr wrap="square" rtlCol="0">
            <a:spAutoFit/>
          </a:bodyPr>
          <a:lstStyle/>
          <a:p>
            <a:r>
              <a:rPr lang="en-US" dirty="0">
                <a:solidFill>
                  <a:srgbClr val="002F5B"/>
                </a:solidFill>
              </a:rPr>
              <a:t>Select the team you want to enter</a:t>
            </a:r>
            <a:endParaRPr lang="en-GB" dirty="0">
              <a:solidFill>
                <a:srgbClr val="002F5B"/>
              </a:solidFill>
            </a:endParaRPr>
          </a:p>
        </p:txBody>
      </p:sp>
      <p:sp>
        <p:nvSpPr>
          <p:cNvPr id="25" name="Rectangle 24">
            <a:extLst>
              <a:ext uri="{FF2B5EF4-FFF2-40B4-BE49-F238E27FC236}">
                <a16:creationId xmlns:a16="http://schemas.microsoft.com/office/drawing/2014/main" id="{843B833B-002D-4280-BC91-3F9FD4C42BA5}"/>
              </a:ext>
            </a:extLst>
          </p:cNvPr>
          <p:cNvSpPr/>
          <p:nvPr/>
        </p:nvSpPr>
        <p:spPr>
          <a:xfrm>
            <a:off x="5622202" y="1232601"/>
            <a:ext cx="842561" cy="25582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42E347A6-1F78-4921-A71F-1FD3993B858F}"/>
              </a:ext>
            </a:extLst>
          </p:cNvPr>
          <p:cNvSpPr>
            <a:spLocks noGrp="1"/>
          </p:cNvSpPr>
          <p:nvPr>
            <p:ph type="body" sz="quarter" idx="13"/>
          </p:nvPr>
        </p:nvSpPr>
        <p:spPr/>
        <p:txBody>
          <a:bodyPr/>
          <a:lstStyle/>
          <a:p>
            <a:r>
              <a:rPr lang="en-US" dirty="0"/>
              <a:t>DAY TICKETS FOR A LEAGUE EVENT</a:t>
            </a:r>
            <a:endParaRPr lang="en-GB" dirty="0"/>
          </a:p>
        </p:txBody>
      </p:sp>
      <p:sp>
        <p:nvSpPr>
          <p:cNvPr id="7" name="Oval 6">
            <a:extLst>
              <a:ext uri="{FF2B5EF4-FFF2-40B4-BE49-F238E27FC236}">
                <a16:creationId xmlns:a16="http://schemas.microsoft.com/office/drawing/2014/main" id="{04813E8C-FAD0-4E8E-8E81-01B99C66111F}"/>
              </a:ext>
            </a:extLst>
          </p:cNvPr>
          <p:cNvSpPr/>
          <p:nvPr/>
        </p:nvSpPr>
        <p:spPr>
          <a:xfrm>
            <a:off x="8043354"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8" name="Oval 7">
            <a:extLst>
              <a:ext uri="{FF2B5EF4-FFF2-40B4-BE49-F238E27FC236}">
                <a16:creationId xmlns:a16="http://schemas.microsoft.com/office/drawing/2014/main" id="{2C5E33DD-81D6-483A-8054-F7E4B2340E16}"/>
              </a:ext>
            </a:extLst>
          </p:cNvPr>
          <p:cNvSpPr/>
          <p:nvPr/>
        </p:nvSpPr>
        <p:spPr>
          <a:xfrm>
            <a:off x="8043354" y="2811628"/>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9" name="TextBox 8">
            <a:extLst>
              <a:ext uri="{FF2B5EF4-FFF2-40B4-BE49-F238E27FC236}">
                <a16:creationId xmlns:a16="http://schemas.microsoft.com/office/drawing/2014/main" id="{09FD279C-E378-414A-B112-94A0A12DD9B8}"/>
              </a:ext>
            </a:extLst>
          </p:cNvPr>
          <p:cNvSpPr txBox="1"/>
          <p:nvPr/>
        </p:nvSpPr>
        <p:spPr>
          <a:xfrm>
            <a:off x="8444341" y="1235341"/>
            <a:ext cx="3434922" cy="369332"/>
          </a:xfrm>
          <a:prstGeom prst="rect">
            <a:avLst/>
          </a:prstGeom>
          <a:noFill/>
        </p:spPr>
        <p:txBody>
          <a:bodyPr wrap="square" rtlCol="0">
            <a:spAutoFit/>
          </a:bodyPr>
          <a:lstStyle/>
          <a:p>
            <a:r>
              <a:rPr lang="en-US" dirty="0">
                <a:solidFill>
                  <a:srgbClr val="002F5B"/>
                </a:solidFill>
              </a:rPr>
              <a:t>Select a class you want to enter</a:t>
            </a:r>
            <a:endParaRPr lang="en-GB" dirty="0">
              <a:solidFill>
                <a:srgbClr val="002F5B"/>
              </a:solidFill>
            </a:endParaRPr>
          </a:p>
        </p:txBody>
      </p:sp>
      <p:sp>
        <p:nvSpPr>
          <p:cNvPr id="10" name="TextBox 9">
            <a:extLst>
              <a:ext uri="{FF2B5EF4-FFF2-40B4-BE49-F238E27FC236}">
                <a16:creationId xmlns:a16="http://schemas.microsoft.com/office/drawing/2014/main" id="{C001BF1C-95BD-45DB-AD04-6C0C10B822DE}"/>
              </a:ext>
            </a:extLst>
          </p:cNvPr>
          <p:cNvSpPr txBox="1"/>
          <p:nvPr/>
        </p:nvSpPr>
        <p:spPr>
          <a:xfrm>
            <a:off x="8444341" y="3456732"/>
            <a:ext cx="3268074" cy="646331"/>
          </a:xfrm>
          <a:prstGeom prst="rect">
            <a:avLst/>
          </a:prstGeom>
          <a:noFill/>
        </p:spPr>
        <p:txBody>
          <a:bodyPr wrap="square" rtlCol="0">
            <a:spAutoFit/>
          </a:bodyPr>
          <a:lstStyle/>
          <a:p>
            <a:r>
              <a:rPr lang="en-US" dirty="0">
                <a:solidFill>
                  <a:srgbClr val="002F5B"/>
                </a:solidFill>
              </a:rPr>
              <a:t>Click confirm booking to check out and </a:t>
            </a:r>
            <a:r>
              <a:rPr lang="en-US" dirty="0">
                <a:solidFill>
                  <a:srgbClr val="002F5B"/>
                </a:solidFill>
                <a:hlinkClick r:id="rId3" action="ppaction://hlinksldjump"/>
              </a:rPr>
              <a:t>pay</a:t>
            </a:r>
            <a:endParaRPr lang="en-GB" dirty="0">
              <a:solidFill>
                <a:srgbClr val="002F5B"/>
              </a:solidFill>
            </a:endParaRPr>
          </a:p>
        </p:txBody>
      </p:sp>
      <p:sp>
        <p:nvSpPr>
          <p:cNvPr id="11" name="TextBox 10">
            <a:extLst>
              <a:ext uri="{FF2B5EF4-FFF2-40B4-BE49-F238E27FC236}">
                <a16:creationId xmlns:a16="http://schemas.microsoft.com/office/drawing/2014/main" id="{DB046872-B685-4AF8-AB4F-65D01D96B0A2}"/>
              </a:ext>
            </a:extLst>
          </p:cNvPr>
          <p:cNvSpPr txBox="1"/>
          <p:nvPr/>
        </p:nvSpPr>
        <p:spPr>
          <a:xfrm>
            <a:off x="7872798" y="722806"/>
            <a:ext cx="906467" cy="369332"/>
          </a:xfrm>
          <a:prstGeom prst="rect">
            <a:avLst/>
          </a:prstGeom>
          <a:noFill/>
        </p:spPr>
        <p:txBody>
          <a:bodyPr wrap="none" rtlCol="0">
            <a:spAutoFit/>
          </a:bodyPr>
          <a:lstStyle/>
          <a:p>
            <a:r>
              <a:rPr lang="en-US" dirty="0">
                <a:solidFill>
                  <a:srgbClr val="187877"/>
                </a:solidFill>
              </a:rPr>
              <a:t>EVENTS</a:t>
            </a:r>
            <a:endParaRPr lang="en-GB" dirty="0">
              <a:solidFill>
                <a:srgbClr val="187877"/>
              </a:solidFill>
            </a:endParaRPr>
          </a:p>
        </p:txBody>
      </p:sp>
      <p:sp>
        <p:nvSpPr>
          <p:cNvPr id="13" name="Oval 12">
            <a:extLst>
              <a:ext uri="{FF2B5EF4-FFF2-40B4-BE49-F238E27FC236}">
                <a16:creationId xmlns:a16="http://schemas.microsoft.com/office/drawing/2014/main" id="{5BDA6CB1-DBE1-4DE3-8D1C-44A112BA205D}"/>
              </a:ext>
            </a:extLst>
          </p:cNvPr>
          <p:cNvSpPr/>
          <p:nvPr/>
        </p:nvSpPr>
        <p:spPr>
          <a:xfrm>
            <a:off x="5848540" y="57169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sp>
        <p:nvSpPr>
          <p:cNvPr id="18" name="Rectangle 17">
            <a:extLst>
              <a:ext uri="{FF2B5EF4-FFF2-40B4-BE49-F238E27FC236}">
                <a16:creationId xmlns:a16="http://schemas.microsoft.com/office/drawing/2014/main" id="{C7C0D0A1-AB56-4D5E-BC1C-DD8C18C3439A}"/>
              </a:ext>
            </a:extLst>
          </p:cNvPr>
          <p:cNvSpPr/>
          <p:nvPr/>
        </p:nvSpPr>
        <p:spPr>
          <a:xfrm>
            <a:off x="1032095" y="1826273"/>
            <a:ext cx="4816445" cy="464253"/>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56046AFE-4E3B-483A-84AD-86EB078896F9}"/>
              </a:ext>
            </a:extLst>
          </p:cNvPr>
          <p:cNvSpPr/>
          <p:nvPr/>
        </p:nvSpPr>
        <p:spPr>
          <a:xfrm>
            <a:off x="3940663" y="123260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23" name="Rectangle 22">
            <a:extLst>
              <a:ext uri="{FF2B5EF4-FFF2-40B4-BE49-F238E27FC236}">
                <a16:creationId xmlns:a16="http://schemas.microsoft.com/office/drawing/2014/main" id="{BA1066CD-C0DB-4E2C-A1B0-BB2539B3451F}"/>
              </a:ext>
            </a:extLst>
          </p:cNvPr>
          <p:cNvSpPr/>
          <p:nvPr/>
        </p:nvSpPr>
        <p:spPr>
          <a:xfrm>
            <a:off x="1032095" y="2987842"/>
            <a:ext cx="5432668" cy="760293"/>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357AFBC-56E0-4EA0-8863-C6F6CCAD0BB2}"/>
              </a:ext>
            </a:extLst>
          </p:cNvPr>
          <p:cNvSpPr/>
          <p:nvPr/>
        </p:nvSpPr>
        <p:spPr>
          <a:xfrm>
            <a:off x="6568152" y="2348609"/>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7" dirty="0"/>
              <a:t>2</a:t>
            </a:r>
            <a:endParaRPr lang="en-GB" sz="1754" dirty="0"/>
          </a:p>
        </p:txBody>
      </p:sp>
      <p:sp>
        <p:nvSpPr>
          <p:cNvPr id="26" name="Oval 25">
            <a:extLst>
              <a:ext uri="{FF2B5EF4-FFF2-40B4-BE49-F238E27FC236}">
                <a16:creationId xmlns:a16="http://schemas.microsoft.com/office/drawing/2014/main" id="{3C6B52FC-4351-4500-B381-3302FAD5468E}"/>
              </a:ext>
            </a:extLst>
          </p:cNvPr>
          <p:cNvSpPr/>
          <p:nvPr/>
        </p:nvSpPr>
        <p:spPr>
          <a:xfrm>
            <a:off x="8043354" y="3513484"/>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GB" sz="1050" dirty="0"/>
          </a:p>
        </p:txBody>
      </p:sp>
      <p:sp>
        <p:nvSpPr>
          <p:cNvPr id="19" name="TextBox 18">
            <a:extLst>
              <a:ext uri="{FF2B5EF4-FFF2-40B4-BE49-F238E27FC236}">
                <a16:creationId xmlns:a16="http://schemas.microsoft.com/office/drawing/2014/main" id="{96F9C257-86B4-4FE5-9B20-79AC047FEB71}"/>
              </a:ext>
            </a:extLst>
          </p:cNvPr>
          <p:cNvSpPr txBox="1"/>
          <p:nvPr/>
        </p:nvSpPr>
        <p:spPr>
          <a:xfrm>
            <a:off x="7915524" y="4177478"/>
            <a:ext cx="3963740" cy="2462213"/>
          </a:xfrm>
          <a:prstGeom prst="rect">
            <a:avLst/>
          </a:prstGeom>
          <a:noFill/>
        </p:spPr>
        <p:txBody>
          <a:bodyPr wrap="square" rtlCol="0">
            <a:spAutoFit/>
          </a:bodyPr>
          <a:lstStyle/>
          <a:p>
            <a:r>
              <a:rPr lang="en-US" sz="1400" dirty="0">
                <a:solidFill>
                  <a:srgbClr val="D51C23"/>
                </a:solidFill>
              </a:rPr>
              <a:t>Event Bookings</a:t>
            </a:r>
          </a:p>
          <a:p>
            <a:endParaRPr lang="en-GB" sz="1400" dirty="0">
              <a:solidFill>
                <a:srgbClr val="002F5B"/>
              </a:solidFill>
            </a:endParaRPr>
          </a:p>
          <a:p>
            <a:r>
              <a:rPr lang="en-GB" sz="1400" dirty="0">
                <a:solidFill>
                  <a:srgbClr val="002F5B"/>
                </a:solidFill>
              </a:rPr>
              <a:t>Ensure you have set up your team before you try and book an event.  </a:t>
            </a:r>
          </a:p>
          <a:p>
            <a:endParaRPr lang="en-GB" sz="1400" dirty="0">
              <a:solidFill>
                <a:srgbClr val="002F5B"/>
              </a:solidFill>
            </a:endParaRPr>
          </a:p>
          <a:p>
            <a:r>
              <a:rPr lang="en-GB" sz="1400" dirty="0">
                <a:solidFill>
                  <a:srgbClr val="002F5B"/>
                </a:solidFill>
              </a:rPr>
              <a:t>Please read the descriptions for each entry type carefully and ensure that your club and crew have the correct membership.</a:t>
            </a:r>
          </a:p>
          <a:p>
            <a:endParaRPr lang="en-GB" sz="1400" dirty="0">
              <a:solidFill>
                <a:srgbClr val="002F5B"/>
              </a:solidFill>
            </a:endParaRPr>
          </a:p>
          <a:p>
            <a:r>
              <a:rPr lang="en-GB" sz="1400" dirty="0">
                <a:solidFill>
                  <a:srgbClr val="002F5B"/>
                </a:solidFill>
              </a:rPr>
              <a:t>You can book all your teams at the same time or separately.</a:t>
            </a:r>
          </a:p>
        </p:txBody>
      </p:sp>
      <p:sp>
        <p:nvSpPr>
          <p:cNvPr id="20" name="Speech Bubble: Rectangle 19">
            <a:extLst>
              <a:ext uri="{FF2B5EF4-FFF2-40B4-BE49-F238E27FC236}">
                <a16:creationId xmlns:a16="http://schemas.microsoft.com/office/drawing/2014/main" id="{A49B87B6-A267-425D-A2E0-FDD9A52516C2}"/>
              </a:ext>
            </a:extLst>
          </p:cNvPr>
          <p:cNvSpPr/>
          <p:nvPr/>
        </p:nvSpPr>
        <p:spPr>
          <a:xfrm>
            <a:off x="4966002" y="4188236"/>
            <a:ext cx="1659033" cy="812800"/>
          </a:xfrm>
          <a:prstGeom prst="wedgeRectCallout">
            <a:avLst>
              <a:gd name="adj1" fmla="val 29568"/>
              <a:gd name="adj2" fmla="val -1524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Tick the box to select the team(s) you want to enter in the event</a:t>
            </a:r>
            <a:endParaRPr lang="en-GB" sz="1100" dirty="0">
              <a:solidFill>
                <a:srgbClr val="D51C23"/>
              </a:solidFill>
            </a:endParaRPr>
          </a:p>
        </p:txBody>
      </p:sp>
      <p:grpSp>
        <p:nvGrpSpPr>
          <p:cNvPr id="6" name="Group 5">
            <a:extLst>
              <a:ext uri="{FF2B5EF4-FFF2-40B4-BE49-F238E27FC236}">
                <a16:creationId xmlns:a16="http://schemas.microsoft.com/office/drawing/2014/main" id="{89B43639-8ECF-43F4-A6EB-69AF6E897786}"/>
              </a:ext>
            </a:extLst>
          </p:cNvPr>
          <p:cNvGrpSpPr/>
          <p:nvPr/>
        </p:nvGrpSpPr>
        <p:grpSpPr>
          <a:xfrm>
            <a:off x="8043354" y="1769656"/>
            <a:ext cx="3720785" cy="923330"/>
            <a:chOff x="7147061" y="267158"/>
            <a:chExt cx="3720785" cy="923330"/>
          </a:xfrm>
        </p:grpSpPr>
        <p:sp>
          <p:nvSpPr>
            <p:cNvPr id="21" name="TextBox 20">
              <a:extLst>
                <a:ext uri="{FF2B5EF4-FFF2-40B4-BE49-F238E27FC236}">
                  <a16:creationId xmlns:a16="http://schemas.microsoft.com/office/drawing/2014/main" id="{919F932B-0477-4EB4-832F-E1E8BBC5BDA1}"/>
                </a:ext>
              </a:extLst>
            </p:cNvPr>
            <p:cNvSpPr txBox="1"/>
            <p:nvPr/>
          </p:nvSpPr>
          <p:spPr>
            <a:xfrm>
              <a:off x="7599772" y="267158"/>
              <a:ext cx="3268074" cy="923330"/>
            </a:xfrm>
            <a:prstGeom prst="rect">
              <a:avLst/>
            </a:prstGeom>
            <a:noFill/>
          </p:spPr>
          <p:txBody>
            <a:bodyPr wrap="square" rtlCol="0">
              <a:spAutoFit/>
            </a:bodyPr>
            <a:lstStyle/>
            <a:p>
              <a:r>
                <a:rPr lang="en-US" dirty="0">
                  <a:solidFill>
                    <a:srgbClr val="002F5B"/>
                  </a:solidFill>
                </a:rPr>
                <a:t>Check the description for each entry type to make sure you qualify</a:t>
              </a:r>
              <a:endParaRPr lang="en-GB" dirty="0">
                <a:solidFill>
                  <a:srgbClr val="002F5B"/>
                </a:solidFill>
              </a:endParaRPr>
            </a:p>
          </p:txBody>
        </p:sp>
        <p:sp>
          <p:nvSpPr>
            <p:cNvPr id="28" name="Oval 27">
              <a:extLst>
                <a:ext uri="{FF2B5EF4-FFF2-40B4-BE49-F238E27FC236}">
                  <a16:creationId xmlns:a16="http://schemas.microsoft.com/office/drawing/2014/main" id="{7BC66449-6B62-47B2-86A3-663E08856DA0}"/>
                </a:ext>
              </a:extLst>
            </p:cNvPr>
            <p:cNvSpPr/>
            <p:nvPr/>
          </p:nvSpPr>
          <p:spPr>
            <a:xfrm>
              <a:off x="7147061" y="423846"/>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grpSp>
      <p:sp>
        <p:nvSpPr>
          <p:cNvPr id="29" name="Oval 28">
            <a:extLst>
              <a:ext uri="{FF2B5EF4-FFF2-40B4-BE49-F238E27FC236}">
                <a16:creationId xmlns:a16="http://schemas.microsoft.com/office/drawing/2014/main" id="{19BBC12F-C4C6-4C21-98F7-490CC14F317B}"/>
              </a:ext>
            </a:extLst>
          </p:cNvPr>
          <p:cNvSpPr/>
          <p:nvPr/>
        </p:nvSpPr>
        <p:spPr>
          <a:xfrm>
            <a:off x="4271680" y="3819474"/>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30" name="Rectangle 29">
            <a:extLst>
              <a:ext uri="{FF2B5EF4-FFF2-40B4-BE49-F238E27FC236}">
                <a16:creationId xmlns:a16="http://schemas.microsoft.com/office/drawing/2014/main" id="{9D5CE855-9F65-46F2-A662-2EBF86B73CEC}"/>
              </a:ext>
            </a:extLst>
          </p:cNvPr>
          <p:cNvSpPr/>
          <p:nvPr/>
        </p:nvSpPr>
        <p:spPr>
          <a:xfrm>
            <a:off x="1032095" y="2460859"/>
            <a:ext cx="5432668" cy="464253"/>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a:extLst>
              <a:ext uri="{FF2B5EF4-FFF2-40B4-BE49-F238E27FC236}">
                <a16:creationId xmlns:a16="http://schemas.microsoft.com/office/drawing/2014/main" id="{A21FCB9A-D650-4D25-B48F-E771EF6B9D1B}"/>
              </a:ext>
            </a:extLst>
          </p:cNvPr>
          <p:cNvSpPr>
            <a:spLocks noGrp="1"/>
          </p:cNvSpPr>
          <p:nvPr>
            <p:ph type="sldNum" sz="quarter" idx="4"/>
          </p:nvPr>
        </p:nvSpPr>
        <p:spPr/>
        <p:txBody>
          <a:bodyPr/>
          <a:lstStyle/>
          <a:p>
            <a:fld id="{D801C4B4-FBB8-412B-9782-946C4FDE152E}" type="slidenum">
              <a:rPr lang="en-GB" smtClean="0"/>
              <a:t>34</a:t>
            </a:fld>
            <a:endParaRPr lang="en-GB"/>
          </a:p>
        </p:txBody>
      </p:sp>
    </p:spTree>
    <p:extLst>
      <p:ext uri="{BB962C8B-B14F-4D97-AF65-F5344CB8AC3E}">
        <p14:creationId xmlns:p14="http://schemas.microsoft.com/office/powerpoint/2010/main" val="3463492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5D22C3-9572-47E6-8AAD-C4424FAC8491}"/>
              </a:ext>
            </a:extLst>
          </p:cNvPr>
          <p:cNvSpPr>
            <a:spLocks noGrp="1"/>
          </p:cNvSpPr>
          <p:nvPr>
            <p:ph type="body" sz="quarter" idx="13"/>
          </p:nvPr>
        </p:nvSpPr>
        <p:spPr/>
        <p:txBody>
          <a:bodyPr/>
          <a:lstStyle/>
          <a:p>
            <a:r>
              <a:rPr lang="en-US" dirty="0"/>
              <a:t>PAYMENTS</a:t>
            </a:r>
            <a:endParaRPr lang="en-GB" dirty="0"/>
          </a:p>
        </p:txBody>
      </p:sp>
      <p:pic>
        <p:nvPicPr>
          <p:cNvPr id="3" name="Picture 2">
            <a:extLst>
              <a:ext uri="{FF2B5EF4-FFF2-40B4-BE49-F238E27FC236}">
                <a16:creationId xmlns:a16="http://schemas.microsoft.com/office/drawing/2014/main" id="{0086E2D4-4894-4E78-82F5-DA96C4BC56C0}"/>
              </a:ext>
            </a:extLst>
          </p:cNvPr>
          <p:cNvPicPr>
            <a:picLocks noChangeAspect="1"/>
          </p:cNvPicPr>
          <p:nvPr/>
        </p:nvPicPr>
        <p:blipFill>
          <a:blip r:embed="rId2"/>
          <a:stretch>
            <a:fillRect/>
          </a:stretch>
        </p:blipFill>
        <p:spPr>
          <a:xfrm>
            <a:off x="925157" y="828675"/>
            <a:ext cx="6551407" cy="5073766"/>
          </a:xfrm>
          <a:prstGeom prst="rect">
            <a:avLst/>
          </a:prstGeom>
        </p:spPr>
      </p:pic>
      <p:sp>
        <p:nvSpPr>
          <p:cNvPr id="4" name="Oval 3">
            <a:extLst>
              <a:ext uri="{FF2B5EF4-FFF2-40B4-BE49-F238E27FC236}">
                <a16:creationId xmlns:a16="http://schemas.microsoft.com/office/drawing/2014/main" id="{540EA1D6-D524-4935-AE55-69D9B9867425}"/>
              </a:ext>
            </a:extLst>
          </p:cNvPr>
          <p:cNvSpPr/>
          <p:nvPr/>
        </p:nvSpPr>
        <p:spPr>
          <a:xfrm>
            <a:off x="8043354"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5" name="TextBox 4">
            <a:extLst>
              <a:ext uri="{FF2B5EF4-FFF2-40B4-BE49-F238E27FC236}">
                <a16:creationId xmlns:a16="http://schemas.microsoft.com/office/drawing/2014/main" id="{22E1B41D-B3A2-4CE5-98BE-3A01512AF563}"/>
              </a:ext>
            </a:extLst>
          </p:cNvPr>
          <p:cNvSpPr txBox="1"/>
          <p:nvPr/>
        </p:nvSpPr>
        <p:spPr>
          <a:xfrm>
            <a:off x="8444341" y="1235341"/>
            <a:ext cx="3434922" cy="369332"/>
          </a:xfrm>
          <a:prstGeom prst="rect">
            <a:avLst/>
          </a:prstGeom>
          <a:noFill/>
        </p:spPr>
        <p:txBody>
          <a:bodyPr wrap="square" rtlCol="0">
            <a:spAutoFit/>
          </a:bodyPr>
          <a:lstStyle/>
          <a:p>
            <a:r>
              <a:rPr lang="en-US" dirty="0">
                <a:solidFill>
                  <a:srgbClr val="002F5B"/>
                </a:solidFill>
              </a:rPr>
              <a:t>Check the summary</a:t>
            </a:r>
            <a:endParaRPr lang="en-GB" dirty="0">
              <a:solidFill>
                <a:srgbClr val="002F5B"/>
              </a:solidFill>
            </a:endParaRPr>
          </a:p>
        </p:txBody>
      </p:sp>
      <p:sp>
        <p:nvSpPr>
          <p:cNvPr id="6" name="TextBox 5">
            <a:extLst>
              <a:ext uri="{FF2B5EF4-FFF2-40B4-BE49-F238E27FC236}">
                <a16:creationId xmlns:a16="http://schemas.microsoft.com/office/drawing/2014/main" id="{A07BCB49-97E9-498B-A0CA-353B4B710D2C}"/>
              </a:ext>
            </a:extLst>
          </p:cNvPr>
          <p:cNvSpPr txBox="1"/>
          <p:nvPr/>
        </p:nvSpPr>
        <p:spPr>
          <a:xfrm>
            <a:off x="7872798" y="722806"/>
            <a:ext cx="1085297" cy="369332"/>
          </a:xfrm>
          <a:prstGeom prst="rect">
            <a:avLst/>
          </a:prstGeom>
          <a:noFill/>
        </p:spPr>
        <p:txBody>
          <a:bodyPr wrap="none" rtlCol="0">
            <a:spAutoFit/>
          </a:bodyPr>
          <a:lstStyle/>
          <a:p>
            <a:r>
              <a:rPr lang="en-US" dirty="0">
                <a:solidFill>
                  <a:srgbClr val="187877"/>
                </a:solidFill>
              </a:rPr>
              <a:t>PAYMENT</a:t>
            </a:r>
            <a:endParaRPr lang="en-GB" dirty="0">
              <a:solidFill>
                <a:srgbClr val="187877"/>
              </a:solidFill>
            </a:endParaRPr>
          </a:p>
        </p:txBody>
      </p:sp>
      <p:sp>
        <p:nvSpPr>
          <p:cNvPr id="7" name="Oval 6">
            <a:extLst>
              <a:ext uri="{FF2B5EF4-FFF2-40B4-BE49-F238E27FC236}">
                <a16:creationId xmlns:a16="http://schemas.microsoft.com/office/drawing/2014/main" id="{31BC8871-556D-49AF-A2CB-E0DE200EFF7F}"/>
              </a:ext>
            </a:extLst>
          </p:cNvPr>
          <p:cNvSpPr/>
          <p:nvPr/>
        </p:nvSpPr>
        <p:spPr>
          <a:xfrm>
            <a:off x="3169905" y="3985945"/>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8" name="Oval 7">
            <a:extLst>
              <a:ext uri="{FF2B5EF4-FFF2-40B4-BE49-F238E27FC236}">
                <a16:creationId xmlns:a16="http://schemas.microsoft.com/office/drawing/2014/main" id="{6B83DD4E-022F-41F2-946E-D4711CFE6C3B}"/>
              </a:ext>
            </a:extLst>
          </p:cNvPr>
          <p:cNvSpPr/>
          <p:nvPr/>
        </p:nvSpPr>
        <p:spPr>
          <a:xfrm>
            <a:off x="6673066" y="1124540"/>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7" dirty="0"/>
              <a:t>2</a:t>
            </a:r>
            <a:endParaRPr lang="en-GB" sz="1754" dirty="0"/>
          </a:p>
        </p:txBody>
      </p:sp>
      <p:sp>
        <p:nvSpPr>
          <p:cNvPr id="10" name="TextBox 9">
            <a:extLst>
              <a:ext uri="{FF2B5EF4-FFF2-40B4-BE49-F238E27FC236}">
                <a16:creationId xmlns:a16="http://schemas.microsoft.com/office/drawing/2014/main" id="{0F578B6E-34A7-49D0-99DA-E130C12708F3}"/>
              </a:ext>
            </a:extLst>
          </p:cNvPr>
          <p:cNvSpPr txBox="1"/>
          <p:nvPr/>
        </p:nvSpPr>
        <p:spPr>
          <a:xfrm>
            <a:off x="8444341" y="1804628"/>
            <a:ext cx="3268074" cy="646331"/>
          </a:xfrm>
          <a:prstGeom prst="rect">
            <a:avLst/>
          </a:prstGeom>
          <a:noFill/>
        </p:spPr>
        <p:txBody>
          <a:bodyPr wrap="square" rtlCol="0">
            <a:spAutoFit/>
          </a:bodyPr>
          <a:lstStyle/>
          <a:p>
            <a:r>
              <a:rPr lang="en-US" dirty="0">
                <a:solidFill>
                  <a:srgbClr val="002F5B"/>
                </a:solidFill>
              </a:rPr>
              <a:t>You can pay by direct debit or with a card</a:t>
            </a:r>
            <a:endParaRPr lang="en-GB" dirty="0">
              <a:solidFill>
                <a:srgbClr val="002F5B"/>
              </a:solidFill>
            </a:endParaRPr>
          </a:p>
        </p:txBody>
      </p:sp>
      <p:sp>
        <p:nvSpPr>
          <p:cNvPr id="12" name="Oval 11">
            <a:extLst>
              <a:ext uri="{FF2B5EF4-FFF2-40B4-BE49-F238E27FC236}">
                <a16:creationId xmlns:a16="http://schemas.microsoft.com/office/drawing/2014/main" id="{EC7555D9-EAEF-408B-A954-B3500DAAB294}"/>
              </a:ext>
            </a:extLst>
          </p:cNvPr>
          <p:cNvSpPr/>
          <p:nvPr/>
        </p:nvSpPr>
        <p:spPr>
          <a:xfrm>
            <a:off x="8043354" y="1871965"/>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9" name="Slide Number Placeholder 8">
            <a:extLst>
              <a:ext uri="{FF2B5EF4-FFF2-40B4-BE49-F238E27FC236}">
                <a16:creationId xmlns:a16="http://schemas.microsoft.com/office/drawing/2014/main" id="{1DA79101-ADAB-42ED-B357-6ADAB54A5463}"/>
              </a:ext>
            </a:extLst>
          </p:cNvPr>
          <p:cNvSpPr>
            <a:spLocks noGrp="1"/>
          </p:cNvSpPr>
          <p:nvPr>
            <p:ph type="sldNum" sz="quarter" idx="4"/>
          </p:nvPr>
        </p:nvSpPr>
        <p:spPr/>
        <p:txBody>
          <a:bodyPr/>
          <a:lstStyle/>
          <a:p>
            <a:fld id="{D801C4B4-FBB8-412B-9782-946C4FDE152E}" type="slidenum">
              <a:rPr lang="en-GB" smtClean="0"/>
              <a:t>35</a:t>
            </a:fld>
            <a:endParaRPr lang="en-GB"/>
          </a:p>
        </p:txBody>
      </p:sp>
    </p:spTree>
    <p:extLst>
      <p:ext uri="{BB962C8B-B14F-4D97-AF65-F5344CB8AC3E}">
        <p14:creationId xmlns:p14="http://schemas.microsoft.com/office/powerpoint/2010/main" val="2743829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691289-718F-4849-ABE7-D2D6750B3B90}"/>
              </a:ext>
            </a:extLst>
          </p:cNvPr>
          <p:cNvPicPr>
            <a:picLocks noChangeAspect="1"/>
          </p:cNvPicPr>
          <p:nvPr/>
        </p:nvPicPr>
        <p:blipFill rotWithShape="1">
          <a:blip r:embed="rId2"/>
          <a:srcRect b="3393"/>
          <a:stretch/>
        </p:blipFill>
        <p:spPr>
          <a:xfrm>
            <a:off x="999321" y="3274202"/>
            <a:ext cx="6245389" cy="3395539"/>
          </a:xfrm>
          <a:prstGeom prst="rect">
            <a:avLst/>
          </a:prstGeom>
        </p:spPr>
      </p:pic>
      <p:sp>
        <p:nvSpPr>
          <p:cNvPr id="2" name="Text Placeholder 1">
            <a:extLst>
              <a:ext uri="{FF2B5EF4-FFF2-40B4-BE49-F238E27FC236}">
                <a16:creationId xmlns:a16="http://schemas.microsoft.com/office/drawing/2014/main" id="{6C5D22C3-9572-47E6-8AAD-C4424FAC8491}"/>
              </a:ext>
            </a:extLst>
          </p:cNvPr>
          <p:cNvSpPr>
            <a:spLocks noGrp="1"/>
          </p:cNvSpPr>
          <p:nvPr>
            <p:ph type="body" sz="quarter" idx="13"/>
          </p:nvPr>
        </p:nvSpPr>
        <p:spPr/>
        <p:txBody>
          <a:bodyPr/>
          <a:lstStyle/>
          <a:p>
            <a:r>
              <a:rPr lang="en-US" dirty="0"/>
              <a:t>REPORTS</a:t>
            </a:r>
            <a:endParaRPr lang="en-GB" dirty="0"/>
          </a:p>
        </p:txBody>
      </p:sp>
      <p:sp>
        <p:nvSpPr>
          <p:cNvPr id="5" name="TextBox 4">
            <a:extLst>
              <a:ext uri="{FF2B5EF4-FFF2-40B4-BE49-F238E27FC236}">
                <a16:creationId xmlns:a16="http://schemas.microsoft.com/office/drawing/2014/main" id="{0729F393-283F-4B0A-975D-F7A936D6EA89}"/>
              </a:ext>
            </a:extLst>
          </p:cNvPr>
          <p:cNvSpPr txBox="1"/>
          <p:nvPr/>
        </p:nvSpPr>
        <p:spPr>
          <a:xfrm>
            <a:off x="8444341" y="2326313"/>
            <a:ext cx="3268074" cy="923330"/>
          </a:xfrm>
          <a:prstGeom prst="rect">
            <a:avLst/>
          </a:prstGeom>
          <a:noFill/>
        </p:spPr>
        <p:txBody>
          <a:bodyPr wrap="square" rtlCol="0">
            <a:spAutoFit/>
          </a:bodyPr>
          <a:lstStyle/>
          <a:p>
            <a:r>
              <a:rPr lang="en-US" dirty="0">
                <a:solidFill>
                  <a:srgbClr val="002F5B"/>
                </a:solidFill>
              </a:rPr>
              <a:t>Click on the Report you want. The report downloads to your Downloads folder.</a:t>
            </a:r>
            <a:endParaRPr lang="en-GB" dirty="0">
              <a:solidFill>
                <a:srgbClr val="002F5B"/>
              </a:solidFill>
            </a:endParaRPr>
          </a:p>
        </p:txBody>
      </p:sp>
      <p:sp>
        <p:nvSpPr>
          <p:cNvPr id="6" name="Oval 5">
            <a:extLst>
              <a:ext uri="{FF2B5EF4-FFF2-40B4-BE49-F238E27FC236}">
                <a16:creationId xmlns:a16="http://schemas.microsoft.com/office/drawing/2014/main" id="{96C88C65-AF21-45DE-8AF0-CB429558719A}"/>
              </a:ext>
            </a:extLst>
          </p:cNvPr>
          <p:cNvSpPr/>
          <p:nvPr/>
        </p:nvSpPr>
        <p:spPr>
          <a:xfrm>
            <a:off x="8043354"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7" name="Oval 6">
            <a:extLst>
              <a:ext uri="{FF2B5EF4-FFF2-40B4-BE49-F238E27FC236}">
                <a16:creationId xmlns:a16="http://schemas.microsoft.com/office/drawing/2014/main" id="{9CDCFDED-4971-46B4-AB62-38ECBAB1A78C}"/>
              </a:ext>
            </a:extLst>
          </p:cNvPr>
          <p:cNvSpPr/>
          <p:nvPr/>
        </p:nvSpPr>
        <p:spPr>
          <a:xfrm>
            <a:off x="8043354" y="2416885"/>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8" name="TextBox 7">
            <a:extLst>
              <a:ext uri="{FF2B5EF4-FFF2-40B4-BE49-F238E27FC236}">
                <a16:creationId xmlns:a16="http://schemas.microsoft.com/office/drawing/2014/main" id="{449801E4-1D06-4B26-81BE-C1ECD30B2856}"/>
              </a:ext>
            </a:extLst>
          </p:cNvPr>
          <p:cNvSpPr txBox="1"/>
          <p:nvPr/>
        </p:nvSpPr>
        <p:spPr>
          <a:xfrm>
            <a:off x="7872798" y="722806"/>
            <a:ext cx="1574149" cy="369332"/>
          </a:xfrm>
          <a:prstGeom prst="rect">
            <a:avLst/>
          </a:prstGeom>
          <a:noFill/>
        </p:spPr>
        <p:txBody>
          <a:bodyPr wrap="none" rtlCol="0">
            <a:spAutoFit/>
          </a:bodyPr>
          <a:lstStyle/>
          <a:p>
            <a:r>
              <a:rPr lang="en-US" dirty="0">
                <a:solidFill>
                  <a:srgbClr val="187877"/>
                </a:solidFill>
              </a:rPr>
              <a:t>CLUB REPORTS</a:t>
            </a:r>
            <a:endParaRPr lang="en-GB" dirty="0">
              <a:solidFill>
                <a:srgbClr val="187877"/>
              </a:solidFill>
            </a:endParaRPr>
          </a:p>
        </p:txBody>
      </p:sp>
      <p:sp>
        <p:nvSpPr>
          <p:cNvPr id="9" name="TextBox 8">
            <a:extLst>
              <a:ext uri="{FF2B5EF4-FFF2-40B4-BE49-F238E27FC236}">
                <a16:creationId xmlns:a16="http://schemas.microsoft.com/office/drawing/2014/main" id="{F1D1DA27-3396-449C-B86C-7817FEDA65EF}"/>
              </a:ext>
            </a:extLst>
          </p:cNvPr>
          <p:cNvSpPr txBox="1"/>
          <p:nvPr/>
        </p:nvSpPr>
        <p:spPr>
          <a:xfrm>
            <a:off x="8444341" y="1780827"/>
            <a:ext cx="3268074" cy="369332"/>
          </a:xfrm>
          <a:prstGeom prst="rect">
            <a:avLst/>
          </a:prstGeom>
          <a:noFill/>
        </p:spPr>
        <p:txBody>
          <a:bodyPr wrap="square" rtlCol="0">
            <a:spAutoFit/>
          </a:bodyPr>
          <a:lstStyle/>
          <a:p>
            <a:r>
              <a:rPr lang="en-US" dirty="0">
                <a:solidFill>
                  <a:srgbClr val="002F5B"/>
                </a:solidFill>
              </a:rPr>
              <a:t>Click Members</a:t>
            </a:r>
            <a:endParaRPr lang="en-GB" dirty="0">
              <a:solidFill>
                <a:srgbClr val="002F5B"/>
              </a:solidFill>
            </a:endParaRPr>
          </a:p>
        </p:txBody>
      </p:sp>
      <p:sp>
        <p:nvSpPr>
          <p:cNvPr id="10" name="Oval 9">
            <a:extLst>
              <a:ext uri="{FF2B5EF4-FFF2-40B4-BE49-F238E27FC236}">
                <a16:creationId xmlns:a16="http://schemas.microsoft.com/office/drawing/2014/main" id="{5705A891-8501-4A38-9ECF-D9AFEC99CD17}"/>
              </a:ext>
            </a:extLst>
          </p:cNvPr>
          <p:cNvSpPr/>
          <p:nvPr/>
        </p:nvSpPr>
        <p:spPr>
          <a:xfrm>
            <a:off x="8043354" y="1854489"/>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grpSp>
        <p:nvGrpSpPr>
          <p:cNvPr id="11" name="Group 10">
            <a:extLst>
              <a:ext uri="{FF2B5EF4-FFF2-40B4-BE49-F238E27FC236}">
                <a16:creationId xmlns:a16="http://schemas.microsoft.com/office/drawing/2014/main" id="{41BB7A83-45AC-4085-92A3-58F1774A9E80}"/>
              </a:ext>
            </a:extLst>
          </p:cNvPr>
          <p:cNvGrpSpPr/>
          <p:nvPr/>
        </p:nvGrpSpPr>
        <p:grpSpPr>
          <a:xfrm>
            <a:off x="1060303" y="907472"/>
            <a:ext cx="2000701" cy="2053372"/>
            <a:chOff x="993546" y="4709206"/>
            <a:chExt cx="2000701" cy="2053372"/>
          </a:xfrm>
        </p:grpSpPr>
        <p:pic>
          <p:nvPicPr>
            <p:cNvPr id="12" name="Picture Placeholder 18">
              <a:extLst>
                <a:ext uri="{FF2B5EF4-FFF2-40B4-BE49-F238E27FC236}">
                  <a16:creationId xmlns:a16="http://schemas.microsoft.com/office/drawing/2014/main" id="{7F016B6D-C88B-4CDB-B037-959CA37E96B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93546" y="4709206"/>
              <a:ext cx="2000701" cy="2053372"/>
            </a:xfrm>
            <a:prstGeom prst="rect">
              <a:avLst/>
            </a:prstGeom>
          </p:spPr>
        </p:pic>
        <p:sp>
          <p:nvSpPr>
            <p:cNvPr id="13" name="Rectangle 12">
              <a:extLst>
                <a:ext uri="{FF2B5EF4-FFF2-40B4-BE49-F238E27FC236}">
                  <a16:creationId xmlns:a16="http://schemas.microsoft.com/office/drawing/2014/main" id="{D046F671-DE96-4862-999D-E0896616676A}"/>
                </a:ext>
              </a:extLst>
            </p:cNvPr>
            <p:cNvSpPr/>
            <p:nvPr/>
          </p:nvSpPr>
          <p:spPr>
            <a:xfrm>
              <a:off x="1060580" y="6102035"/>
              <a:ext cx="414763" cy="24592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Oval 13">
            <a:extLst>
              <a:ext uri="{FF2B5EF4-FFF2-40B4-BE49-F238E27FC236}">
                <a16:creationId xmlns:a16="http://schemas.microsoft.com/office/drawing/2014/main" id="{30E8A212-6640-47F4-ABEF-3A0F5358A705}"/>
              </a:ext>
            </a:extLst>
          </p:cNvPr>
          <p:cNvSpPr/>
          <p:nvPr/>
        </p:nvSpPr>
        <p:spPr>
          <a:xfrm>
            <a:off x="2470071" y="69026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pic>
        <p:nvPicPr>
          <p:cNvPr id="15" name="Picture 14">
            <a:extLst>
              <a:ext uri="{FF2B5EF4-FFF2-40B4-BE49-F238E27FC236}">
                <a16:creationId xmlns:a16="http://schemas.microsoft.com/office/drawing/2014/main" id="{0B20D01B-E98E-416D-B58F-B7E3AACBD6E2}"/>
              </a:ext>
            </a:extLst>
          </p:cNvPr>
          <p:cNvPicPr>
            <a:picLocks noChangeAspect="1"/>
          </p:cNvPicPr>
          <p:nvPr/>
        </p:nvPicPr>
        <p:blipFill>
          <a:blip r:embed="rId4"/>
          <a:stretch>
            <a:fillRect/>
          </a:stretch>
        </p:blipFill>
        <p:spPr>
          <a:xfrm>
            <a:off x="3443814" y="758975"/>
            <a:ext cx="3002253" cy="2260520"/>
          </a:xfrm>
          <a:prstGeom prst="rect">
            <a:avLst/>
          </a:prstGeom>
        </p:spPr>
      </p:pic>
      <p:sp>
        <p:nvSpPr>
          <p:cNvPr id="16" name="Oval 15">
            <a:extLst>
              <a:ext uri="{FF2B5EF4-FFF2-40B4-BE49-F238E27FC236}">
                <a16:creationId xmlns:a16="http://schemas.microsoft.com/office/drawing/2014/main" id="{5A9331CE-FB93-4110-A6E9-EBF551F2E844}"/>
              </a:ext>
            </a:extLst>
          </p:cNvPr>
          <p:cNvSpPr/>
          <p:nvPr/>
        </p:nvSpPr>
        <p:spPr>
          <a:xfrm>
            <a:off x="6653777" y="69026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18" name="TextBox 17">
            <a:extLst>
              <a:ext uri="{FF2B5EF4-FFF2-40B4-BE49-F238E27FC236}">
                <a16:creationId xmlns:a16="http://schemas.microsoft.com/office/drawing/2014/main" id="{AE65F2B4-2230-4D02-97CB-2DB1F69AF8AD}"/>
              </a:ext>
            </a:extLst>
          </p:cNvPr>
          <p:cNvSpPr txBox="1"/>
          <p:nvPr/>
        </p:nvSpPr>
        <p:spPr>
          <a:xfrm>
            <a:off x="8444341" y="1235341"/>
            <a:ext cx="3268074" cy="369332"/>
          </a:xfrm>
          <a:prstGeom prst="rect">
            <a:avLst/>
          </a:prstGeom>
          <a:noFill/>
        </p:spPr>
        <p:txBody>
          <a:bodyPr wrap="square" rtlCol="0">
            <a:spAutoFit/>
          </a:bodyPr>
          <a:lstStyle/>
          <a:p>
            <a:r>
              <a:rPr lang="en-US" dirty="0">
                <a:solidFill>
                  <a:srgbClr val="002F5B"/>
                </a:solidFill>
              </a:rPr>
              <a:t>Select Club Reports </a:t>
            </a:r>
            <a:endParaRPr lang="en-GB" dirty="0">
              <a:solidFill>
                <a:srgbClr val="002F5B"/>
              </a:solidFill>
            </a:endParaRPr>
          </a:p>
        </p:txBody>
      </p:sp>
      <p:sp>
        <p:nvSpPr>
          <p:cNvPr id="19" name="Rectangle 18">
            <a:extLst>
              <a:ext uri="{FF2B5EF4-FFF2-40B4-BE49-F238E27FC236}">
                <a16:creationId xmlns:a16="http://schemas.microsoft.com/office/drawing/2014/main" id="{56F29466-FF29-43CB-99FE-7D660B5C3FA4}"/>
              </a:ext>
            </a:extLst>
          </p:cNvPr>
          <p:cNvSpPr/>
          <p:nvPr/>
        </p:nvSpPr>
        <p:spPr>
          <a:xfrm>
            <a:off x="3509061" y="1965493"/>
            <a:ext cx="2719723" cy="451392"/>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5B4B0B88-70C1-414C-9B37-AFE2E996DD0C}"/>
              </a:ext>
            </a:extLst>
          </p:cNvPr>
          <p:cNvSpPr txBox="1"/>
          <p:nvPr/>
        </p:nvSpPr>
        <p:spPr>
          <a:xfrm>
            <a:off x="7872798" y="3801993"/>
            <a:ext cx="3963740" cy="1384995"/>
          </a:xfrm>
          <a:prstGeom prst="rect">
            <a:avLst/>
          </a:prstGeom>
          <a:noFill/>
        </p:spPr>
        <p:txBody>
          <a:bodyPr wrap="square" rtlCol="0">
            <a:spAutoFit/>
          </a:bodyPr>
          <a:lstStyle/>
          <a:p>
            <a:r>
              <a:rPr lang="en-US" sz="1400" dirty="0">
                <a:solidFill>
                  <a:srgbClr val="D51C23"/>
                </a:solidFill>
              </a:rPr>
              <a:t>Other Reports</a:t>
            </a:r>
          </a:p>
          <a:p>
            <a:endParaRPr lang="en-US" sz="1400" dirty="0">
              <a:solidFill>
                <a:srgbClr val="D51C23"/>
              </a:solidFill>
            </a:endParaRPr>
          </a:p>
          <a:p>
            <a:r>
              <a:rPr lang="en-US" sz="1400" dirty="0">
                <a:solidFill>
                  <a:srgbClr val="002F5B"/>
                </a:solidFill>
              </a:rPr>
              <a:t>If there is any other information you require based on information held in the system it may be possible for the BDA to run other reports for you.  Please contact us and we’ll try to help.</a:t>
            </a:r>
          </a:p>
        </p:txBody>
      </p:sp>
      <p:sp>
        <p:nvSpPr>
          <p:cNvPr id="22" name="Oval 21">
            <a:extLst>
              <a:ext uri="{FF2B5EF4-FFF2-40B4-BE49-F238E27FC236}">
                <a16:creationId xmlns:a16="http://schemas.microsoft.com/office/drawing/2014/main" id="{48439043-05EE-4C46-9028-6C92A1363B16}"/>
              </a:ext>
            </a:extLst>
          </p:cNvPr>
          <p:cNvSpPr/>
          <p:nvPr/>
        </p:nvSpPr>
        <p:spPr>
          <a:xfrm>
            <a:off x="4573455" y="5508092"/>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3" name="Slide Number Placeholder 2">
            <a:extLst>
              <a:ext uri="{FF2B5EF4-FFF2-40B4-BE49-F238E27FC236}">
                <a16:creationId xmlns:a16="http://schemas.microsoft.com/office/drawing/2014/main" id="{F4318B84-1853-4D60-9C73-DD519C3CD357}"/>
              </a:ext>
            </a:extLst>
          </p:cNvPr>
          <p:cNvSpPr>
            <a:spLocks noGrp="1"/>
          </p:cNvSpPr>
          <p:nvPr>
            <p:ph type="sldNum" sz="quarter" idx="4"/>
          </p:nvPr>
        </p:nvSpPr>
        <p:spPr/>
        <p:txBody>
          <a:bodyPr/>
          <a:lstStyle/>
          <a:p>
            <a:fld id="{D801C4B4-FBB8-412B-9782-946C4FDE152E}" type="slidenum">
              <a:rPr lang="en-GB" smtClean="0"/>
              <a:t>36</a:t>
            </a:fld>
            <a:endParaRPr lang="en-GB"/>
          </a:p>
        </p:txBody>
      </p:sp>
    </p:spTree>
    <p:extLst>
      <p:ext uri="{BB962C8B-B14F-4D97-AF65-F5344CB8AC3E}">
        <p14:creationId xmlns:p14="http://schemas.microsoft.com/office/powerpoint/2010/main" val="367082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4DBE104-D579-4283-B19E-FB501942E394}"/>
              </a:ext>
            </a:extLst>
          </p:cNvPr>
          <p:cNvGrpSpPr/>
          <p:nvPr/>
        </p:nvGrpSpPr>
        <p:grpSpPr>
          <a:xfrm>
            <a:off x="1060303" y="907472"/>
            <a:ext cx="2000701" cy="2053372"/>
            <a:chOff x="993546" y="4709206"/>
            <a:chExt cx="2000701" cy="2053372"/>
          </a:xfrm>
        </p:grpSpPr>
        <p:pic>
          <p:nvPicPr>
            <p:cNvPr id="9" name="Picture Placeholder 18">
              <a:extLst>
                <a:ext uri="{FF2B5EF4-FFF2-40B4-BE49-F238E27FC236}">
                  <a16:creationId xmlns:a16="http://schemas.microsoft.com/office/drawing/2014/main" id="{BE2CC6B4-533D-4D23-8F16-A995652364F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93546" y="4709206"/>
              <a:ext cx="2000701" cy="2053372"/>
            </a:xfrm>
            <a:prstGeom prst="rect">
              <a:avLst/>
            </a:prstGeom>
          </p:spPr>
        </p:pic>
        <p:sp>
          <p:nvSpPr>
            <p:cNvPr id="10" name="Rectangle 9">
              <a:extLst>
                <a:ext uri="{FF2B5EF4-FFF2-40B4-BE49-F238E27FC236}">
                  <a16:creationId xmlns:a16="http://schemas.microsoft.com/office/drawing/2014/main" id="{6E14B941-2B7C-4678-8A5B-A6D9E95F43E6}"/>
                </a:ext>
              </a:extLst>
            </p:cNvPr>
            <p:cNvSpPr/>
            <p:nvPr/>
          </p:nvSpPr>
          <p:spPr>
            <a:xfrm>
              <a:off x="1862305" y="5226691"/>
              <a:ext cx="414763" cy="245928"/>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 name="Picture 2">
            <a:extLst>
              <a:ext uri="{FF2B5EF4-FFF2-40B4-BE49-F238E27FC236}">
                <a16:creationId xmlns:a16="http://schemas.microsoft.com/office/drawing/2014/main" id="{4775CB65-3883-4E93-9F83-FCD410F33B9B}"/>
              </a:ext>
            </a:extLst>
          </p:cNvPr>
          <p:cNvPicPr>
            <a:picLocks noChangeAspect="1"/>
          </p:cNvPicPr>
          <p:nvPr/>
        </p:nvPicPr>
        <p:blipFill rotWithShape="1">
          <a:blip r:embed="rId3"/>
          <a:srcRect t="9808" r="17625" b="23675"/>
          <a:stretch/>
        </p:blipFill>
        <p:spPr>
          <a:xfrm>
            <a:off x="1415446" y="2358821"/>
            <a:ext cx="6337660" cy="3076671"/>
          </a:xfrm>
          <a:prstGeom prst="rect">
            <a:avLst/>
          </a:prstGeom>
        </p:spPr>
      </p:pic>
      <p:sp>
        <p:nvSpPr>
          <p:cNvPr id="2" name="Text Placeholder 1">
            <a:extLst>
              <a:ext uri="{FF2B5EF4-FFF2-40B4-BE49-F238E27FC236}">
                <a16:creationId xmlns:a16="http://schemas.microsoft.com/office/drawing/2014/main" id="{3B05BB19-CB3D-4794-B0C5-FAAB8A50DF66}"/>
              </a:ext>
            </a:extLst>
          </p:cNvPr>
          <p:cNvSpPr>
            <a:spLocks noGrp="1"/>
          </p:cNvSpPr>
          <p:nvPr>
            <p:ph type="body" sz="quarter" idx="13"/>
          </p:nvPr>
        </p:nvSpPr>
        <p:spPr/>
        <p:txBody>
          <a:bodyPr/>
          <a:lstStyle/>
          <a:p>
            <a:r>
              <a:rPr lang="en-GB" dirty="0"/>
              <a:t>DOCUMENTS</a:t>
            </a:r>
          </a:p>
        </p:txBody>
      </p:sp>
      <p:sp>
        <p:nvSpPr>
          <p:cNvPr id="4" name="Oval 3">
            <a:extLst>
              <a:ext uri="{FF2B5EF4-FFF2-40B4-BE49-F238E27FC236}">
                <a16:creationId xmlns:a16="http://schemas.microsoft.com/office/drawing/2014/main" id="{CFEFB3F0-5954-4ADD-B7CD-1D0BDDFC7174}"/>
              </a:ext>
            </a:extLst>
          </p:cNvPr>
          <p:cNvSpPr/>
          <p:nvPr/>
        </p:nvSpPr>
        <p:spPr>
          <a:xfrm>
            <a:off x="8043354"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5" name="TextBox 4">
            <a:extLst>
              <a:ext uri="{FF2B5EF4-FFF2-40B4-BE49-F238E27FC236}">
                <a16:creationId xmlns:a16="http://schemas.microsoft.com/office/drawing/2014/main" id="{5FB22C9D-338A-4429-86D7-2CE2D1287813}"/>
              </a:ext>
            </a:extLst>
          </p:cNvPr>
          <p:cNvSpPr txBox="1"/>
          <p:nvPr/>
        </p:nvSpPr>
        <p:spPr>
          <a:xfrm>
            <a:off x="7872798" y="722806"/>
            <a:ext cx="1876091" cy="369332"/>
          </a:xfrm>
          <a:prstGeom prst="rect">
            <a:avLst/>
          </a:prstGeom>
          <a:noFill/>
        </p:spPr>
        <p:txBody>
          <a:bodyPr wrap="none" rtlCol="0">
            <a:spAutoFit/>
          </a:bodyPr>
          <a:lstStyle/>
          <a:p>
            <a:r>
              <a:rPr lang="en-US" dirty="0">
                <a:solidFill>
                  <a:srgbClr val="187877"/>
                </a:solidFill>
              </a:rPr>
              <a:t>BDA DOCUMENTS</a:t>
            </a:r>
            <a:endParaRPr lang="en-GB" dirty="0">
              <a:solidFill>
                <a:srgbClr val="187877"/>
              </a:solidFill>
            </a:endParaRPr>
          </a:p>
        </p:txBody>
      </p:sp>
      <p:sp>
        <p:nvSpPr>
          <p:cNvPr id="6" name="TextBox 5">
            <a:extLst>
              <a:ext uri="{FF2B5EF4-FFF2-40B4-BE49-F238E27FC236}">
                <a16:creationId xmlns:a16="http://schemas.microsoft.com/office/drawing/2014/main" id="{4359450D-7D2C-4147-9BE0-E9C26BF9F09D}"/>
              </a:ext>
            </a:extLst>
          </p:cNvPr>
          <p:cNvSpPr txBox="1"/>
          <p:nvPr/>
        </p:nvSpPr>
        <p:spPr>
          <a:xfrm>
            <a:off x="8444341" y="1780827"/>
            <a:ext cx="3268074" cy="646331"/>
          </a:xfrm>
          <a:prstGeom prst="rect">
            <a:avLst/>
          </a:prstGeom>
          <a:noFill/>
        </p:spPr>
        <p:txBody>
          <a:bodyPr wrap="square" rtlCol="0">
            <a:spAutoFit/>
          </a:bodyPr>
          <a:lstStyle/>
          <a:p>
            <a:r>
              <a:rPr lang="en-US" dirty="0">
                <a:solidFill>
                  <a:srgbClr val="002F5B"/>
                </a:solidFill>
              </a:rPr>
              <a:t>Click on the document you want to download</a:t>
            </a:r>
            <a:endParaRPr lang="en-GB" dirty="0">
              <a:solidFill>
                <a:srgbClr val="002F5B"/>
              </a:solidFill>
            </a:endParaRPr>
          </a:p>
        </p:txBody>
      </p:sp>
      <p:sp>
        <p:nvSpPr>
          <p:cNvPr id="7" name="Oval 6">
            <a:extLst>
              <a:ext uri="{FF2B5EF4-FFF2-40B4-BE49-F238E27FC236}">
                <a16:creationId xmlns:a16="http://schemas.microsoft.com/office/drawing/2014/main" id="{DC12643D-9F28-4B5B-AAD5-ABDAFF79F889}"/>
              </a:ext>
            </a:extLst>
          </p:cNvPr>
          <p:cNvSpPr/>
          <p:nvPr/>
        </p:nvSpPr>
        <p:spPr>
          <a:xfrm>
            <a:off x="8043354" y="1854489"/>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11" name="Oval 10">
            <a:extLst>
              <a:ext uri="{FF2B5EF4-FFF2-40B4-BE49-F238E27FC236}">
                <a16:creationId xmlns:a16="http://schemas.microsoft.com/office/drawing/2014/main" id="{8E7DAC2B-0A97-4B6B-8A69-43D14629CA33}"/>
              </a:ext>
            </a:extLst>
          </p:cNvPr>
          <p:cNvSpPr/>
          <p:nvPr/>
        </p:nvSpPr>
        <p:spPr>
          <a:xfrm>
            <a:off x="2470071" y="690268"/>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13" name="Oval 12">
            <a:extLst>
              <a:ext uri="{FF2B5EF4-FFF2-40B4-BE49-F238E27FC236}">
                <a16:creationId xmlns:a16="http://schemas.microsoft.com/office/drawing/2014/main" id="{A925C0D9-F109-4F96-8592-BC7D57520C1F}"/>
              </a:ext>
            </a:extLst>
          </p:cNvPr>
          <p:cNvSpPr/>
          <p:nvPr/>
        </p:nvSpPr>
        <p:spPr>
          <a:xfrm>
            <a:off x="4288809" y="2285082"/>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14" name="TextBox 13">
            <a:extLst>
              <a:ext uri="{FF2B5EF4-FFF2-40B4-BE49-F238E27FC236}">
                <a16:creationId xmlns:a16="http://schemas.microsoft.com/office/drawing/2014/main" id="{7A9215A7-C583-4D72-A997-E309C82E13E9}"/>
              </a:ext>
            </a:extLst>
          </p:cNvPr>
          <p:cNvSpPr txBox="1"/>
          <p:nvPr/>
        </p:nvSpPr>
        <p:spPr>
          <a:xfrm>
            <a:off x="8444341" y="1235341"/>
            <a:ext cx="3268074" cy="369332"/>
          </a:xfrm>
          <a:prstGeom prst="rect">
            <a:avLst/>
          </a:prstGeom>
          <a:noFill/>
        </p:spPr>
        <p:txBody>
          <a:bodyPr wrap="square" rtlCol="0">
            <a:spAutoFit/>
          </a:bodyPr>
          <a:lstStyle/>
          <a:p>
            <a:r>
              <a:rPr lang="en-US" dirty="0">
                <a:solidFill>
                  <a:srgbClr val="002F5B"/>
                </a:solidFill>
              </a:rPr>
              <a:t>Select Documents</a:t>
            </a:r>
            <a:endParaRPr lang="en-GB" dirty="0">
              <a:solidFill>
                <a:srgbClr val="002F5B"/>
              </a:solidFill>
            </a:endParaRPr>
          </a:p>
        </p:txBody>
      </p:sp>
      <p:sp>
        <p:nvSpPr>
          <p:cNvPr id="15" name="TextBox 14">
            <a:extLst>
              <a:ext uri="{FF2B5EF4-FFF2-40B4-BE49-F238E27FC236}">
                <a16:creationId xmlns:a16="http://schemas.microsoft.com/office/drawing/2014/main" id="{CD8020D1-64BA-4AFB-BC6F-B6785D73A5AE}"/>
              </a:ext>
            </a:extLst>
          </p:cNvPr>
          <p:cNvSpPr txBox="1"/>
          <p:nvPr/>
        </p:nvSpPr>
        <p:spPr>
          <a:xfrm>
            <a:off x="7872798" y="3801993"/>
            <a:ext cx="3963740" cy="1815882"/>
          </a:xfrm>
          <a:prstGeom prst="rect">
            <a:avLst/>
          </a:prstGeom>
          <a:noFill/>
        </p:spPr>
        <p:txBody>
          <a:bodyPr wrap="square" rtlCol="0">
            <a:spAutoFit/>
          </a:bodyPr>
          <a:lstStyle/>
          <a:p>
            <a:r>
              <a:rPr lang="en-US" sz="1400" dirty="0">
                <a:solidFill>
                  <a:srgbClr val="D51C23"/>
                </a:solidFill>
              </a:rPr>
              <a:t>Documents</a:t>
            </a:r>
          </a:p>
          <a:p>
            <a:endParaRPr lang="en-US" sz="1400" dirty="0">
              <a:solidFill>
                <a:srgbClr val="D51C23"/>
              </a:solidFill>
            </a:endParaRPr>
          </a:p>
          <a:p>
            <a:r>
              <a:rPr lang="en-US" sz="1400" dirty="0">
                <a:solidFill>
                  <a:srgbClr val="002F5B"/>
                </a:solidFill>
              </a:rPr>
              <a:t>This section holds BDA documents.  We will be working to expand this over time.  All the Help documents relating to the platform will be stored there.</a:t>
            </a:r>
          </a:p>
          <a:p>
            <a:endParaRPr lang="en-US" sz="1400" dirty="0">
              <a:solidFill>
                <a:srgbClr val="002F5B"/>
              </a:solidFill>
            </a:endParaRPr>
          </a:p>
          <a:p>
            <a:endParaRPr lang="en-US" sz="1400" dirty="0">
              <a:solidFill>
                <a:srgbClr val="002F5B"/>
              </a:solidFill>
            </a:endParaRPr>
          </a:p>
        </p:txBody>
      </p:sp>
      <p:pic>
        <p:nvPicPr>
          <p:cNvPr id="16" name="Picture 15">
            <a:extLst>
              <a:ext uri="{FF2B5EF4-FFF2-40B4-BE49-F238E27FC236}">
                <a16:creationId xmlns:a16="http://schemas.microsoft.com/office/drawing/2014/main" id="{242A4348-2213-493D-A5B9-DF5477CD21DA}"/>
              </a:ext>
            </a:extLst>
          </p:cNvPr>
          <p:cNvPicPr>
            <a:picLocks noChangeAspect="1"/>
          </p:cNvPicPr>
          <p:nvPr/>
        </p:nvPicPr>
        <p:blipFill>
          <a:blip r:embed="rId4"/>
          <a:stretch>
            <a:fillRect/>
          </a:stretch>
        </p:blipFill>
        <p:spPr>
          <a:xfrm>
            <a:off x="1466550" y="3897156"/>
            <a:ext cx="4569354" cy="2740487"/>
          </a:xfrm>
          <a:prstGeom prst="rect">
            <a:avLst/>
          </a:prstGeom>
        </p:spPr>
      </p:pic>
      <p:sp>
        <p:nvSpPr>
          <p:cNvPr id="17" name="Rectangle 16">
            <a:extLst>
              <a:ext uri="{FF2B5EF4-FFF2-40B4-BE49-F238E27FC236}">
                <a16:creationId xmlns:a16="http://schemas.microsoft.com/office/drawing/2014/main" id="{D4859200-A94C-45C7-84E1-657DB35C5985}"/>
              </a:ext>
            </a:extLst>
          </p:cNvPr>
          <p:cNvSpPr/>
          <p:nvPr/>
        </p:nvSpPr>
        <p:spPr>
          <a:xfrm>
            <a:off x="1929062" y="5743281"/>
            <a:ext cx="3919288" cy="207247"/>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3C1FC28-5581-450C-B51B-B37871334EF8}"/>
              </a:ext>
            </a:extLst>
          </p:cNvPr>
          <p:cNvSpPr/>
          <p:nvPr/>
        </p:nvSpPr>
        <p:spPr>
          <a:xfrm>
            <a:off x="5644164" y="508057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19" name="TextBox 18">
            <a:extLst>
              <a:ext uri="{FF2B5EF4-FFF2-40B4-BE49-F238E27FC236}">
                <a16:creationId xmlns:a16="http://schemas.microsoft.com/office/drawing/2014/main" id="{AF85E733-3103-4688-A696-08C0B24B7585}"/>
              </a:ext>
            </a:extLst>
          </p:cNvPr>
          <p:cNvSpPr txBox="1"/>
          <p:nvPr/>
        </p:nvSpPr>
        <p:spPr>
          <a:xfrm>
            <a:off x="8469972" y="2552849"/>
            <a:ext cx="3268074" cy="369332"/>
          </a:xfrm>
          <a:prstGeom prst="rect">
            <a:avLst/>
          </a:prstGeom>
          <a:noFill/>
        </p:spPr>
        <p:txBody>
          <a:bodyPr wrap="square" rtlCol="0">
            <a:spAutoFit/>
          </a:bodyPr>
          <a:lstStyle/>
          <a:p>
            <a:r>
              <a:rPr lang="en-US" dirty="0">
                <a:solidFill>
                  <a:srgbClr val="002F5B"/>
                </a:solidFill>
              </a:rPr>
              <a:t>Click on the Attachment</a:t>
            </a:r>
            <a:endParaRPr lang="en-GB" dirty="0">
              <a:solidFill>
                <a:srgbClr val="002F5B"/>
              </a:solidFill>
            </a:endParaRPr>
          </a:p>
        </p:txBody>
      </p:sp>
      <p:sp>
        <p:nvSpPr>
          <p:cNvPr id="20" name="Oval 19">
            <a:extLst>
              <a:ext uri="{FF2B5EF4-FFF2-40B4-BE49-F238E27FC236}">
                <a16:creationId xmlns:a16="http://schemas.microsoft.com/office/drawing/2014/main" id="{44BFD6B0-46C4-430B-B102-E0A5DC9465FD}"/>
              </a:ext>
            </a:extLst>
          </p:cNvPr>
          <p:cNvSpPr/>
          <p:nvPr/>
        </p:nvSpPr>
        <p:spPr>
          <a:xfrm>
            <a:off x="8068985" y="2626511"/>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12" name="Slide Number Placeholder 11">
            <a:extLst>
              <a:ext uri="{FF2B5EF4-FFF2-40B4-BE49-F238E27FC236}">
                <a16:creationId xmlns:a16="http://schemas.microsoft.com/office/drawing/2014/main" id="{42141B57-6497-44B6-905A-604958B9CD17}"/>
              </a:ext>
            </a:extLst>
          </p:cNvPr>
          <p:cNvSpPr>
            <a:spLocks noGrp="1"/>
          </p:cNvSpPr>
          <p:nvPr>
            <p:ph type="sldNum" sz="quarter" idx="4"/>
          </p:nvPr>
        </p:nvSpPr>
        <p:spPr/>
        <p:txBody>
          <a:bodyPr/>
          <a:lstStyle/>
          <a:p>
            <a:fld id="{D801C4B4-FBB8-412B-9782-946C4FDE152E}" type="slidenum">
              <a:rPr lang="en-GB" smtClean="0"/>
              <a:t>37</a:t>
            </a:fld>
            <a:endParaRPr lang="en-GB"/>
          </a:p>
        </p:txBody>
      </p:sp>
    </p:spTree>
    <p:extLst>
      <p:ext uri="{BB962C8B-B14F-4D97-AF65-F5344CB8AC3E}">
        <p14:creationId xmlns:p14="http://schemas.microsoft.com/office/powerpoint/2010/main" val="3541810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2B950-20FC-48E4-8C5B-7F8BDA5B27FE}"/>
              </a:ext>
            </a:extLst>
          </p:cNvPr>
          <p:cNvSpPr/>
          <p:nvPr/>
        </p:nvSpPr>
        <p:spPr>
          <a:xfrm>
            <a:off x="8242992" y="916560"/>
            <a:ext cx="1445512" cy="590933"/>
          </a:xfrm>
          <a:prstGeom prst="rect">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Check DBS certificates</a:t>
            </a:r>
          </a:p>
        </p:txBody>
      </p:sp>
      <p:sp>
        <p:nvSpPr>
          <p:cNvPr id="8" name="Rectangle 7">
            <a:extLst>
              <a:ext uri="{FF2B5EF4-FFF2-40B4-BE49-F238E27FC236}">
                <a16:creationId xmlns:a16="http://schemas.microsoft.com/office/drawing/2014/main" id="{5642EC3E-1D39-4180-B533-B71D5E933564}"/>
              </a:ext>
            </a:extLst>
          </p:cNvPr>
          <p:cNvSpPr/>
          <p:nvPr/>
        </p:nvSpPr>
        <p:spPr>
          <a:xfrm>
            <a:off x="8242992" y="1947904"/>
            <a:ext cx="1445512" cy="590933"/>
          </a:xfrm>
          <a:prstGeom prst="rect">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Check helm and coaching qualifications</a:t>
            </a:r>
          </a:p>
        </p:txBody>
      </p:sp>
      <p:sp>
        <p:nvSpPr>
          <p:cNvPr id="12" name="Rectangle 11">
            <a:extLst>
              <a:ext uri="{FF2B5EF4-FFF2-40B4-BE49-F238E27FC236}">
                <a16:creationId xmlns:a16="http://schemas.microsoft.com/office/drawing/2014/main" id="{D77C9ED4-8C9C-43B6-91C2-EE33AFFBEC6C}"/>
              </a:ext>
            </a:extLst>
          </p:cNvPr>
          <p:cNvSpPr/>
          <p:nvPr/>
        </p:nvSpPr>
        <p:spPr>
          <a:xfrm rot="16200000">
            <a:off x="-3138484" y="3107270"/>
            <a:ext cx="6858000" cy="643460"/>
          </a:xfrm>
          <a:prstGeom prst="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49" b="1" dirty="0"/>
              <a:t>CLUB ADMIN PROCESS</a:t>
            </a:r>
          </a:p>
        </p:txBody>
      </p:sp>
      <p:sp>
        <p:nvSpPr>
          <p:cNvPr id="24" name="Rectangle 23">
            <a:extLst>
              <a:ext uri="{FF2B5EF4-FFF2-40B4-BE49-F238E27FC236}">
                <a16:creationId xmlns:a16="http://schemas.microsoft.com/office/drawing/2014/main" id="{71242012-DBFB-4571-BBB9-D8D6A409DEAC}"/>
              </a:ext>
            </a:extLst>
          </p:cNvPr>
          <p:cNvSpPr/>
          <p:nvPr/>
        </p:nvSpPr>
        <p:spPr>
          <a:xfrm>
            <a:off x="701531" y="87958"/>
            <a:ext cx="3507656" cy="549965"/>
          </a:xfrm>
          <a:prstGeom prst="rect">
            <a:avLst/>
          </a:prstGeom>
          <a:solidFill>
            <a:srgbClr val="0A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4" dirty="0"/>
              <a:t>Club</a:t>
            </a:r>
          </a:p>
        </p:txBody>
      </p:sp>
      <p:sp>
        <p:nvSpPr>
          <p:cNvPr id="25" name="Rectangle 24">
            <a:extLst>
              <a:ext uri="{FF2B5EF4-FFF2-40B4-BE49-F238E27FC236}">
                <a16:creationId xmlns:a16="http://schemas.microsoft.com/office/drawing/2014/main" id="{0E0911F5-90CC-4278-95AF-4008A1B7BB2B}"/>
              </a:ext>
            </a:extLst>
          </p:cNvPr>
          <p:cNvSpPr/>
          <p:nvPr/>
        </p:nvSpPr>
        <p:spPr>
          <a:xfrm>
            <a:off x="8242992" y="87958"/>
            <a:ext cx="3507656" cy="549965"/>
          </a:xfrm>
          <a:prstGeom prst="rect">
            <a:avLst/>
          </a:prstGeom>
          <a:solidFill>
            <a:srgbClr val="0A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4" dirty="0"/>
              <a:t>Qualifications and Credentials</a:t>
            </a:r>
          </a:p>
        </p:txBody>
      </p:sp>
      <p:sp>
        <p:nvSpPr>
          <p:cNvPr id="26" name="Rectangle 25">
            <a:extLst>
              <a:ext uri="{FF2B5EF4-FFF2-40B4-BE49-F238E27FC236}">
                <a16:creationId xmlns:a16="http://schemas.microsoft.com/office/drawing/2014/main" id="{EB46EBB5-B393-450F-80E7-F62691A277CC}"/>
              </a:ext>
            </a:extLst>
          </p:cNvPr>
          <p:cNvSpPr/>
          <p:nvPr/>
        </p:nvSpPr>
        <p:spPr>
          <a:xfrm>
            <a:off x="745537" y="1899841"/>
            <a:ext cx="1445512" cy="590933"/>
          </a:xfrm>
          <a:prstGeom prst="rect">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Add other club officers and administrators</a:t>
            </a:r>
          </a:p>
        </p:txBody>
      </p:sp>
      <p:sp>
        <p:nvSpPr>
          <p:cNvPr id="27" name="Rectangle 26">
            <a:extLst>
              <a:ext uri="{FF2B5EF4-FFF2-40B4-BE49-F238E27FC236}">
                <a16:creationId xmlns:a16="http://schemas.microsoft.com/office/drawing/2014/main" id="{EE7AD7C2-B689-4800-9C29-CBE6DDE565DC}"/>
              </a:ext>
            </a:extLst>
          </p:cNvPr>
          <p:cNvSpPr/>
          <p:nvPr/>
        </p:nvSpPr>
        <p:spPr>
          <a:xfrm>
            <a:off x="745537" y="855764"/>
            <a:ext cx="1445512" cy="590933"/>
          </a:xfrm>
          <a:prstGeom prst="rect">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Check club affiliation</a:t>
            </a:r>
          </a:p>
        </p:txBody>
      </p:sp>
      <p:sp>
        <p:nvSpPr>
          <p:cNvPr id="28" name="Rectangle 27">
            <a:extLst>
              <a:ext uri="{FF2B5EF4-FFF2-40B4-BE49-F238E27FC236}">
                <a16:creationId xmlns:a16="http://schemas.microsoft.com/office/drawing/2014/main" id="{3A4EF526-3FE7-4ACE-B043-8CD92C9E14AA}"/>
              </a:ext>
            </a:extLst>
          </p:cNvPr>
          <p:cNvSpPr/>
          <p:nvPr/>
        </p:nvSpPr>
        <p:spPr>
          <a:xfrm>
            <a:off x="745537" y="2943919"/>
            <a:ext cx="1445512" cy="590933"/>
          </a:xfrm>
          <a:prstGeom prst="rect">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Add club profile information</a:t>
            </a:r>
          </a:p>
        </p:txBody>
      </p:sp>
      <p:sp>
        <p:nvSpPr>
          <p:cNvPr id="29" name="Rectangle 28">
            <a:extLst>
              <a:ext uri="{FF2B5EF4-FFF2-40B4-BE49-F238E27FC236}">
                <a16:creationId xmlns:a16="http://schemas.microsoft.com/office/drawing/2014/main" id="{5C09E488-81C2-4C48-B706-E51A7A9D1921}"/>
              </a:ext>
            </a:extLst>
          </p:cNvPr>
          <p:cNvSpPr/>
          <p:nvPr/>
        </p:nvSpPr>
        <p:spPr>
          <a:xfrm>
            <a:off x="2295646" y="863353"/>
            <a:ext cx="1929211" cy="59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0" rIns="89094" bIns="44547" numCol="1" spcCol="0" rtlCol="0" fromWordArt="0" anchor="t" anchorCtr="0" forceAA="0" compatLnSpc="1">
            <a:prstTxWarp prst="textNoShape">
              <a:avLst/>
            </a:prstTxWarp>
            <a:noAutofit/>
          </a:bodyPr>
          <a:lstStyle/>
          <a:p>
            <a:r>
              <a:rPr lang="en-GB" sz="1072" i="1" dirty="0">
                <a:solidFill>
                  <a:srgbClr val="002160"/>
                </a:solidFill>
              </a:rPr>
              <a:t>Check your BDA club membership is showing. Ask us if you think it is not correct.</a:t>
            </a:r>
          </a:p>
        </p:txBody>
      </p:sp>
      <p:sp>
        <p:nvSpPr>
          <p:cNvPr id="30" name="Rectangle 29">
            <a:extLst>
              <a:ext uri="{FF2B5EF4-FFF2-40B4-BE49-F238E27FC236}">
                <a16:creationId xmlns:a16="http://schemas.microsoft.com/office/drawing/2014/main" id="{A2E7A2E6-B078-47AE-9211-A32444943BC8}"/>
              </a:ext>
            </a:extLst>
          </p:cNvPr>
          <p:cNvSpPr/>
          <p:nvPr/>
        </p:nvSpPr>
        <p:spPr>
          <a:xfrm>
            <a:off x="2218852" y="1892262"/>
            <a:ext cx="1929211" cy="59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0" rIns="89094" bIns="44547" numCol="1" spcCol="0" rtlCol="0" fromWordArt="0" anchor="t" anchorCtr="0" forceAA="0" compatLnSpc="1">
            <a:prstTxWarp prst="textNoShape">
              <a:avLst/>
            </a:prstTxWarp>
            <a:noAutofit/>
          </a:bodyPr>
          <a:lstStyle/>
          <a:p>
            <a:r>
              <a:rPr lang="en-GB" sz="1072" i="1" dirty="0">
                <a:solidFill>
                  <a:srgbClr val="002160"/>
                </a:solidFill>
              </a:rPr>
              <a:t>We recommend at least two club administrators.  They will receive most of the BDA communications replacing the Crews@ address.</a:t>
            </a:r>
          </a:p>
        </p:txBody>
      </p:sp>
      <p:sp>
        <p:nvSpPr>
          <p:cNvPr id="31" name="Rectangle 30">
            <a:extLst>
              <a:ext uri="{FF2B5EF4-FFF2-40B4-BE49-F238E27FC236}">
                <a16:creationId xmlns:a16="http://schemas.microsoft.com/office/drawing/2014/main" id="{6FBA4661-1B36-49DD-A038-715556B15F65}"/>
              </a:ext>
            </a:extLst>
          </p:cNvPr>
          <p:cNvSpPr/>
          <p:nvPr/>
        </p:nvSpPr>
        <p:spPr>
          <a:xfrm>
            <a:off x="2286456" y="2932987"/>
            <a:ext cx="1929211" cy="59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r>
              <a:rPr lang="en-GB" sz="1072" i="1" dirty="0">
                <a:solidFill>
                  <a:srgbClr val="002160"/>
                </a:solidFill>
              </a:rPr>
              <a:t>Fill in as much info as you can.  It will help the BDA to know  clubs better and may be used on the BDA club finder later</a:t>
            </a:r>
          </a:p>
        </p:txBody>
      </p:sp>
      <p:sp>
        <p:nvSpPr>
          <p:cNvPr id="32" name="Rectangle 31">
            <a:extLst>
              <a:ext uri="{FF2B5EF4-FFF2-40B4-BE49-F238E27FC236}">
                <a16:creationId xmlns:a16="http://schemas.microsoft.com/office/drawing/2014/main" id="{CDC6003F-E5DC-42BC-959F-D77C31744035}"/>
              </a:ext>
            </a:extLst>
          </p:cNvPr>
          <p:cNvSpPr/>
          <p:nvPr/>
        </p:nvSpPr>
        <p:spPr>
          <a:xfrm>
            <a:off x="9868570" y="916560"/>
            <a:ext cx="1929211" cy="59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0" rIns="89094" bIns="44547" numCol="1" spcCol="0" rtlCol="0" fromWordArt="0" anchor="t" anchorCtr="0" forceAA="0" compatLnSpc="1">
            <a:prstTxWarp prst="textNoShape">
              <a:avLst/>
            </a:prstTxWarp>
            <a:noAutofit/>
          </a:bodyPr>
          <a:lstStyle/>
          <a:p>
            <a:r>
              <a:rPr lang="en-GB" sz="1072" i="1" dirty="0">
                <a:solidFill>
                  <a:srgbClr val="002160"/>
                </a:solidFill>
              </a:rPr>
              <a:t>All Level 2 Coaches and Club Welfare Officers need Club Welfare Officer check.  Add any missing information.</a:t>
            </a:r>
          </a:p>
        </p:txBody>
      </p:sp>
      <p:sp>
        <p:nvSpPr>
          <p:cNvPr id="33" name="Rectangle 32">
            <a:extLst>
              <a:ext uri="{FF2B5EF4-FFF2-40B4-BE49-F238E27FC236}">
                <a16:creationId xmlns:a16="http://schemas.microsoft.com/office/drawing/2014/main" id="{5B7875BB-133F-44A4-8169-21ED5F44EFFA}"/>
              </a:ext>
            </a:extLst>
          </p:cNvPr>
          <p:cNvSpPr/>
          <p:nvPr/>
        </p:nvSpPr>
        <p:spPr>
          <a:xfrm>
            <a:off x="9868570" y="1947904"/>
            <a:ext cx="1929211" cy="59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0" rIns="89094" bIns="44547" numCol="1" spcCol="0" rtlCol="0" fromWordArt="0" anchor="t" anchorCtr="0" forceAA="0" compatLnSpc="1">
            <a:prstTxWarp prst="textNoShape">
              <a:avLst/>
            </a:prstTxWarp>
            <a:noAutofit/>
          </a:bodyPr>
          <a:lstStyle/>
          <a:p>
            <a:r>
              <a:rPr lang="en-GB" sz="1072" i="1" dirty="0">
                <a:solidFill>
                  <a:srgbClr val="002160"/>
                </a:solidFill>
              </a:rPr>
              <a:t>Add any missing information.   It will be checked by the BDA against existing records and approved.</a:t>
            </a:r>
          </a:p>
        </p:txBody>
      </p:sp>
      <p:sp>
        <p:nvSpPr>
          <p:cNvPr id="13" name="Rectangle 12">
            <a:extLst>
              <a:ext uri="{FF2B5EF4-FFF2-40B4-BE49-F238E27FC236}">
                <a16:creationId xmlns:a16="http://schemas.microsoft.com/office/drawing/2014/main" id="{3756E05D-F2FF-4E5A-A7E7-7EEE650DF09F}"/>
              </a:ext>
            </a:extLst>
          </p:cNvPr>
          <p:cNvSpPr/>
          <p:nvPr/>
        </p:nvSpPr>
        <p:spPr>
          <a:xfrm>
            <a:off x="4472262" y="1968627"/>
            <a:ext cx="1445512" cy="590933"/>
          </a:xfrm>
          <a:prstGeom prst="rect">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Ask all members to fill in profile information</a:t>
            </a:r>
          </a:p>
        </p:txBody>
      </p:sp>
      <p:sp>
        <p:nvSpPr>
          <p:cNvPr id="23" name="Rectangle 22">
            <a:extLst>
              <a:ext uri="{FF2B5EF4-FFF2-40B4-BE49-F238E27FC236}">
                <a16:creationId xmlns:a16="http://schemas.microsoft.com/office/drawing/2014/main" id="{89771437-B67A-42E5-B8C9-3AA6A8C5C07F}"/>
              </a:ext>
            </a:extLst>
          </p:cNvPr>
          <p:cNvSpPr/>
          <p:nvPr/>
        </p:nvSpPr>
        <p:spPr>
          <a:xfrm>
            <a:off x="4472262" y="87958"/>
            <a:ext cx="3507656" cy="549965"/>
          </a:xfrm>
          <a:prstGeom prst="rect">
            <a:avLst/>
          </a:prstGeom>
          <a:solidFill>
            <a:srgbClr val="0A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4" dirty="0"/>
              <a:t>Members</a:t>
            </a:r>
          </a:p>
        </p:txBody>
      </p:sp>
      <p:sp>
        <p:nvSpPr>
          <p:cNvPr id="34" name="Rectangle 33">
            <a:extLst>
              <a:ext uri="{FF2B5EF4-FFF2-40B4-BE49-F238E27FC236}">
                <a16:creationId xmlns:a16="http://schemas.microsoft.com/office/drawing/2014/main" id="{FA3ED5D5-CB71-4DE2-889F-F6576F981DD5}"/>
              </a:ext>
            </a:extLst>
          </p:cNvPr>
          <p:cNvSpPr/>
          <p:nvPr/>
        </p:nvSpPr>
        <p:spPr>
          <a:xfrm>
            <a:off x="6059378" y="3021220"/>
            <a:ext cx="1929211" cy="59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0" rIns="89094" bIns="44547" numCol="1" spcCol="0" rtlCol="0" fromWordArt="0" anchor="t" anchorCtr="0" forceAA="0" compatLnSpc="1">
            <a:prstTxWarp prst="textNoShape">
              <a:avLst/>
            </a:prstTxWarp>
            <a:noAutofit/>
          </a:bodyPr>
          <a:lstStyle/>
          <a:p>
            <a:r>
              <a:rPr lang="en-GB" sz="1072" i="1" dirty="0">
                <a:solidFill>
                  <a:srgbClr val="002160"/>
                </a:solidFill>
              </a:rPr>
              <a:t>If there are members you know have registered or joined but are not showing in your club ask them to log in and add your club to their profile.</a:t>
            </a:r>
          </a:p>
        </p:txBody>
      </p:sp>
      <p:cxnSp>
        <p:nvCxnSpPr>
          <p:cNvPr id="39" name="Straight Connector 38">
            <a:extLst>
              <a:ext uri="{FF2B5EF4-FFF2-40B4-BE49-F238E27FC236}">
                <a16:creationId xmlns:a16="http://schemas.microsoft.com/office/drawing/2014/main" id="{F27131EA-A24F-401D-AEB3-C2B131A64717}"/>
              </a:ext>
            </a:extLst>
          </p:cNvPr>
          <p:cNvCxnSpPr/>
          <p:nvPr/>
        </p:nvCxnSpPr>
        <p:spPr>
          <a:xfrm>
            <a:off x="4342478" y="87958"/>
            <a:ext cx="0" cy="6682085"/>
          </a:xfrm>
          <a:prstGeom prst="line">
            <a:avLst/>
          </a:prstGeom>
          <a:ln>
            <a:solidFill>
              <a:srgbClr val="D51C23"/>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469BDBE-D518-48A7-8E45-E728D1E53545}"/>
              </a:ext>
            </a:extLst>
          </p:cNvPr>
          <p:cNvCxnSpPr/>
          <p:nvPr/>
        </p:nvCxnSpPr>
        <p:spPr>
          <a:xfrm>
            <a:off x="8113209" y="87958"/>
            <a:ext cx="0" cy="6682085"/>
          </a:xfrm>
          <a:prstGeom prst="line">
            <a:avLst/>
          </a:prstGeom>
          <a:ln>
            <a:solidFill>
              <a:srgbClr val="D51C23"/>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3195634-7898-4EAF-9829-F7C33A17ACD3}"/>
              </a:ext>
            </a:extLst>
          </p:cNvPr>
          <p:cNvCxnSpPr>
            <a:cxnSpLocks/>
            <a:stCxn id="27" idx="2"/>
            <a:endCxn id="26" idx="0"/>
          </p:cNvCxnSpPr>
          <p:nvPr/>
        </p:nvCxnSpPr>
        <p:spPr>
          <a:xfrm>
            <a:off x="1468293" y="1446697"/>
            <a:ext cx="0" cy="453144"/>
          </a:xfrm>
          <a:prstGeom prst="straightConnector1">
            <a:avLst/>
          </a:prstGeom>
          <a:ln>
            <a:solidFill>
              <a:srgbClr val="D51C2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9F60F4B-1F03-4B74-8D51-AE7AC818FC91}"/>
              </a:ext>
            </a:extLst>
          </p:cNvPr>
          <p:cNvCxnSpPr>
            <a:cxnSpLocks/>
            <a:stCxn id="26" idx="2"/>
            <a:endCxn id="28" idx="0"/>
          </p:cNvCxnSpPr>
          <p:nvPr/>
        </p:nvCxnSpPr>
        <p:spPr>
          <a:xfrm>
            <a:off x="1468293" y="2490775"/>
            <a:ext cx="0" cy="453145"/>
          </a:xfrm>
          <a:prstGeom prst="straightConnector1">
            <a:avLst/>
          </a:prstGeom>
          <a:ln>
            <a:solidFill>
              <a:srgbClr val="D51C23"/>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54D1C44-7C73-4C39-91B3-F8C241766E28}"/>
              </a:ext>
            </a:extLst>
          </p:cNvPr>
          <p:cNvCxnSpPr>
            <a:cxnSpLocks/>
            <a:stCxn id="7" idx="2"/>
            <a:endCxn id="8" idx="0"/>
          </p:cNvCxnSpPr>
          <p:nvPr/>
        </p:nvCxnSpPr>
        <p:spPr>
          <a:xfrm>
            <a:off x="8965748" y="1507494"/>
            <a:ext cx="0" cy="440411"/>
          </a:xfrm>
          <a:prstGeom prst="straightConnector1">
            <a:avLst/>
          </a:prstGeom>
          <a:ln>
            <a:solidFill>
              <a:srgbClr val="D51C23"/>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39EC2B1B-1BEF-4D58-AF8F-33E523CFD6B4}"/>
              </a:ext>
            </a:extLst>
          </p:cNvPr>
          <p:cNvSpPr/>
          <p:nvPr/>
        </p:nvSpPr>
        <p:spPr>
          <a:xfrm>
            <a:off x="4472262" y="3013078"/>
            <a:ext cx="1445512" cy="590933"/>
          </a:xfrm>
          <a:prstGeom prst="rect">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Chase up registration and encourage joining</a:t>
            </a:r>
          </a:p>
        </p:txBody>
      </p:sp>
      <p:sp>
        <p:nvSpPr>
          <p:cNvPr id="61" name="Rectangle 60">
            <a:extLst>
              <a:ext uri="{FF2B5EF4-FFF2-40B4-BE49-F238E27FC236}">
                <a16:creationId xmlns:a16="http://schemas.microsoft.com/office/drawing/2014/main" id="{D64FF996-2DDD-4664-962D-DC30D37471D9}"/>
              </a:ext>
            </a:extLst>
          </p:cNvPr>
          <p:cNvSpPr/>
          <p:nvPr/>
        </p:nvSpPr>
        <p:spPr>
          <a:xfrm>
            <a:off x="6059378" y="1968627"/>
            <a:ext cx="1929211" cy="59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r>
              <a:rPr lang="en-GB" sz="1072" i="1" dirty="0">
                <a:solidFill>
                  <a:srgbClr val="002160"/>
                </a:solidFill>
              </a:rPr>
              <a:t>Profile info will help you manage the club particularly safety and medical info.  </a:t>
            </a:r>
          </a:p>
        </p:txBody>
      </p:sp>
      <p:cxnSp>
        <p:nvCxnSpPr>
          <p:cNvPr id="62" name="Straight Arrow Connector 61">
            <a:extLst>
              <a:ext uri="{FF2B5EF4-FFF2-40B4-BE49-F238E27FC236}">
                <a16:creationId xmlns:a16="http://schemas.microsoft.com/office/drawing/2014/main" id="{4F7B2E63-9A05-4589-BBB2-213340B97179}"/>
              </a:ext>
            </a:extLst>
          </p:cNvPr>
          <p:cNvCxnSpPr>
            <a:cxnSpLocks/>
            <a:stCxn id="13" idx="2"/>
            <a:endCxn id="60" idx="0"/>
          </p:cNvCxnSpPr>
          <p:nvPr/>
        </p:nvCxnSpPr>
        <p:spPr>
          <a:xfrm>
            <a:off x="5195018" y="2559560"/>
            <a:ext cx="0" cy="453518"/>
          </a:xfrm>
          <a:prstGeom prst="straightConnector1">
            <a:avLst/>
          </a:prstGeom>
          <a:ln>
            <a:solidFill>
              <a:srgbClr val="D51C23"/>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F53AC69-AB44-4669-8C4E-CCDFAB20AF82}"/>
              </a:ext>
            </a:extLst>
          </p:cNvPr>
          <p:cNvSpPr/>
          <p:nvPr/>
        </p:nvSpPr>
        <p:spPr>
          <a:xfrm>
            <a:off x="8242992" y="2979247"/>
            <a:ext cx="1445512" cy="590933"/>
          </a:xfrm>
          <a:prstGeom prst="rect">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Ensure coaches are BDA members</a:t>
            </a:r>
          </a:p>
        </p:txBody>
      </p:sp>
      <p:sp>
        <p:nvSpPr>
          <p:cNvPr id="38" name="Rectangle 37">
            <a:extLst>
              <a:ext uri="{FF2B5EF4-FFF2-40B4-BE49-F238E27FC236}">
                <a16:creationId xmlns:a16="http://schemas.microsoft.com/office/drawing/2014/main" id="{D346794F-4889-4DCD-A6BB-AB63D235731C}"/>
              </a:ext>
            </a:extLst>
          </p:cNvPr>
          <p:cNvSpPr/>
          <p:nvPr/>
        </p:nvSpPr>
        <p:spPr>
          <a:xfrm>
            <a:off x="9868570" y="2972403"/>
            <a:ext cx="1929211" cy="59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0" rIns="89094" bIns="44547" numCol="1" spcCol="0" rtlCol="0" fromWordArt="0" anchor="t" anchorCtr="0" forceAA="0" compatLnSpc="1">
            <a:prstTxWarp prst="textNoShape">
              <a:avLst/>
            </a:prstTxWarp>
            <a:noAutofit/>
          </a:bodyPr>
          <a:lstStyle/>
          <a:p>
            <a:r>
              <a:rPr lang="en-GB" sz="1072" i="1" dirty="0">
                <a:solidFill>
                  <a:srgbClr val="002160"/>
                </a:solidFill>
              </a:rPr>
              <a:t>Coaches should be members at all times to provide continuity of personal liability insurance.</a:t>
            </a:r>
          </a:p>
        </p:txBody>
      </p:sp>
      <p:cxnSp>
        <p:nvCxnSpPr>
          <p:cNvPr id="41" name="Straight Arrow Connector 40">
            <a:extLst>
              <a:ext uri="{FF2B5EF4-FFF2-40B4-BE49-F238E27FC236}">
                <a16:creationId xmlns:a16="http://schemas.microsoft.com/office/drawing/2014/main" id="{6F65A7BA-EA67-4DEB-8930-1118FCC5696B}"/>
              </a:ext>
            </a:extLst>
          </p:cNvPr>
          <p:cNvCxnSpPr>
            <a:cxnSpLocks/>
            <a:stCxn id="8" idx="2"/>
            <a:endCxn id="37" idx="0"/>
          </p:cNvCxnSpPr>
          <p:nvPr/>
        </p:nvCxnSpPr>
        <p:spPr>
          <a:xfrm>
            <a:off x="8965748" y="2538837"/>
            <a:ext cx="0" cy="440411"/>
          </a:xfrm>
          <a:prstGeom prst="straightConnector1">
            <a:avLst/>
          </a:prstGeom>
          <a:ln>
            <a:solidFill>
              <a:srgbClr val="D51C23"/>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34ECF450-BDDE-440B-92B2-7047E66566BF}"/>
              </a:ext>
            </a:extLst>
          </p:cNvPr>
          <p:cNvSpPr/>
          <p:nvPr/>
        </p:nvSpPr>
        <p:spPr>
          <a:xfrm>
            <a:off x="4472262" y="916560"/>
            <a:ext cx="1445512" cy="590933"/>
          </a:xfrm>
          <a:prstGeom prst="rect">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Please check all members have filled in date of birth</a:t>
            </a:r>
          </a:p>
        </p:txBody>
      </p:sp>
      <p:cxnSp>
        <p:nvCxnSpPr>
          <p:cNvPr id="47" name="Straight Arrow Connector 46">
            <a:extLst>
              <a:ext uri="{FF2B5EF4-FFF2-40B4-BE49-F238E27FC236}">
                <a16:creationId xmlns:a16="http://schemas.microsoft.com/office/drawing/2014/main" id="{9E885B98-2B35-4802-8D7B-6C2C43423342}"/>
              </a:ext>
            </a:extLst>
          </p:cNvPr>
          <p:cNvCxnSpPr>
            <a:cxnSpLocks/>
            <a:stCxn id="46" idx="2"/>
            <a:endCxn id="13" idx="0"/>
          </p:cNvCxnSpPr>
          <p:nvPr/>
        </p:nvCxnSpPr>
        <p:spPr>
          <a:xfrm>
            <a:off x="5195018" y="1507493"/>
            <a:ext cx="0" cy="461134"/>
          </a:xfrm>
          <a:prstGeom prst="straightConnector1">
            <a:avLst/>
          </a:prstGeom>
          <a:ln>
            <a:solidFill>
              <a:srgbClr val="D51C23"/>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B236EB1B-3EB8-460E-B4CA-8364FA7CEB4B}"/>
              </a:ext>
            </a:extLst>
          </p:cNvPr>
          <p:cNvSpPr/>
          <p:nvPr/>
        </p:nvSpPr>
        <p:spPr>
          <a:xfrm>
            <a:off x="6059378" y="916560"/>
            <a:ext cx="1929211" cy="59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r>
              <a:rPr lang="en-GB" sz="1072" i="1" dirty="0">
                <a:solidFill>
                  <a:srgbClr val="002160"/>
                </a:solidFill>
              </a:rPr>
              <a:t>This is really important to ensure that they are offered the correct membership when they renew</a:t>
            </a:r>
          </a:p>
        </p:txBody>
      </p:sp>
      <p:sp>
        <p:nvSpPr>
          <p:cNvPr id="90" name="Rectangle 89">
            <a:extLst>
              <a:ext uri="{FF2B5EF4-FFF2-40B4-BE49-F238E27FC236}">
                <a16:creationId xmlns:a16="http://schemas.microsoft.com/office/drawing/2014/main" id="{5FF02BA4-ADED-4037-9121-AECE438F40EA}"/>
              </a:ext>
            </a:extLst>
          </p:cNvPr>
          <p:cNvSpPr/>
          <p:nvPr/>
        </p:nvSpPr>
        <p:spPr>
          <a:xfrm>
            <a:off x="4475771" y="4057528"/>
            <a:ext cx="1445512" cy="590933"/>
          </a:xfrm>
          <a:prstGeom prst="rect">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69" dirty="0"/>
              <a:t>Check existing members without email addresses</a:t>
            </a:r>
          </a:p>
        </p:txBody>
      </p:sp>
      <p:sp>
        <p:nvSpPr>
          <p:cNvPr id="91" name="Rectangle 90">
            <a:extLst>
              <a:ext uri="{FF2B5EF4-FFF2-40B4-BE49-F238E27FC236}">
                <a16:creationId xmlns:a16="http://schemas.microsoft.com/office/drawing/2014/main" id="{F23C29AA-39AE-453B-B54D-217A34F52B90}"/>
              </a:ext>
            </a:extLst>
          </p:cNvPr>
          <p:cNvSpPr/>
          <p:nvPr/>
        </p:nvSpPr>
        <p:spPr>
          <a:xfrm>
            <a:off x="6059378" y="4048792"/>
            <a:ext cx="1929211" cy="59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0" rIns="89094" bIns="44547" numCol="1" spcCol="0" rtlCol="0" fromWordArt="0" anchor="t" anchorCtr="0" forceAA="0" compatLnSpc="1">
            <a:prstTxWarp prst="textNoShape">
              <a:avLst/>
            </a:prstTxWarp>
            <a:noAutofit/>
          </a:bodyPr>
          <a:lstStyle/>
          <a:p>
            <a:r>
              <a:rPr lang="en-GB" sz="1072" i="1" dirty="0">
                <a:solidFill>
                  <a:srgbClr val="002160"/>
                </a:solidFill>
              </a:rPr>
              <a:t>There are a few members who have not provided email addresses.  They need to be chased to do so.</a:t>
            </a:r>
          </a:p>
        </p:txBody>
      </p:sp>
      <p:cxnSp>
        <p:nvCxnSpPr>
          <p:cNvPr id="50" name="Straight Arrow Connector 49">
            <a:extLst>
              <a:ext uri="{FF2B5EF4-FFF2-40B4-BE49-F238E27FC236}">
                <a16:creationId xmlns:a16="http://schemas.microsoft.com/office/drawing/2014/main" id="{16B6B9A1-03E9-4C06-AEDC-F083887501F3}"/>
              </a:ext>
            </a:extLst>
          </p:cNvPr>
          <p:cNvCxnSpPr>
            <a:cxnSpLocks/>
            <a:stCxn id="60" idx="2"/>
            <a:endCxn id="90" idx="0"/>
          </p:cNvCxnSpPr>
          <p:nvPr/>
        </p:nvCxnSpPr>
        <p:spPr>
          <a:xfrm>
            <a:off x="5195018" y="3604011"/>
            <a:ext cx="3509" cy="453518"/>
          </a:xfrm>
          <a:prstGeom prst="straightConnector1">
            <a:avLst/>
          </a:prstGeom>
          <a:ln>
            <a:solidFill>
              <a:srgbClr val="D51C23"/>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ECC96D8-D5FC-4A0A-AC0B-8C54C3A1DB33}"/>
              </a:ext>
            </a:extLst>
          </p:cNvPr>
          <p:cNvSpPr>
            <a:spLocks noGrp="1"/>
          </p:cNvSpPr>
          <p:nvPr>
            <p:ph type="sldNum" sz="quarter" idx="12"/>
          </p:nvPr>
        </p:nvSpPr>
        <p:spPr/>
        <p:txBody>
          <a:bodyPr/>
          <a:lstStyle/>
          <a:p>
            <a:fld id="{9BF9F613-28B8-4826-A09D-E49E127EFF9C}" type="slidenum">
              <a:rPr lang="en-GB" smtClean="0"/>
              <a:t>38</a:t>
            </a:fld>
            <a:endParaRPr lang="en-GB"/>
          </a:p>
        </p:txBody>
      </p:sp>
    </p:spTree>
    <p:extLst>
      <p:ext uri="{BB962C8B-B14F-4D97-AF65-F5344CB8AC3E}">
        <p14:creationId xmlns:p14="http://schemas.microsoft.com/office/powerpoint/2010/main" val="3416763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149E08-F0C3-4F51-B5F5-9C02D0DEA77B}"/>
              </a:ext>
            </a:extLst>
          </p:cNvPr>
          <p:cNvSpPr/>
          <p:nvPr/>
        </p:nvSpPr>
        <p:spPr>
          <a:xfrm>
            <a:off x="-1" y="0"/>
            <a:ext cx="11879263" cy="657450"/>
          </a:xfrm>
          <a:prstGeom prst="rect">
            <a:avLst/>
          </a:prstGeom>
          <a:solidFill>
            <a:srgbClr val="D51C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CLUB ADMIN CHECKLIST</a:t>
            </a:r>
            <a:endParaRPr lang="en-GB" sz="2800" dirty="0"/>
          </a:p>
        </p:txBody>
      </p:sp>
      <p:grpSp>
        <p:nvGrpSpPr>
          <p:cNvPr id="15" name="Group 14">
            <a:extLst>
              <a:ext uri="{FF2B5EF4-FFF2-40B4-BE49-F238E27FC236}">
                <a16:creationId xmlns:a16="http://schemas.microsoft.com/office/drawing/2014/main" id="{7BE3D0CB-FBB4-4EE3-B8A7-D3A0B9381389}"/>
              </a:ext>
            </a:extLst>
          </p:cNvPr>
          <p:cNvGrpSpPr/>
          <p:nvPr/>
        </p:nvGrpSpPr>
        <p:grpSpPr>
          <a:xfrm>
            <a:off x="1025116" y="2892009"/>
            <a:ext cx="6537072" cy="369332"/>
            <a:chOff x="451821" y="858171"/>
            <a:chExt cx="6537072" cy="369332"/>
          </a:xfrm>
        </p:grpSpPr>
        <p:sp>
          <p:nvSpPr>
            <p:cNvPr id="3" name="Rectangle 2">
              <a:extLst>
                <a:ext uri="{FF2B5EF4-FFF2-40B4-BE49-F238E27FC236}">
                  <a16:creationId xmlns:a16="http://schemas.microsoft.com/office/drawing/2014/main" id="{09995F50-FBCB-4B6D-A5DE-7A0DCD517014}"/>
                </a:ext>
              </a:extLst>
            </p:cNvPr>
            <p:cNvSpPr/>
            <p:nvPr/>
          </p:nvSpPr>
          <p:spPr>
            <a:xfrm>
              <a:off x="451821" y="925990"/>
              <a:ext cx="233695" cy="233695"/>
            </a:xfrm>
            <a:prstGeom prst="rect">
              <a:avLst/>
            </a:prstGeom>
            <a:solidFill>
              <a:schemeClr val="bg1"/>
            </a:solidFill>
            <a:ln>
              <a:solidFill>
                <a:srgbClr val="0A21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2160"/>
                </a:solidFill>
              </a:endParaRPr>
            </a:p>
          </p:txBody>
        </p:sp>
        <p:sp>
          <p:nvSpPr>
            <p:cNvPr id="4" name="TextBox 3">
              <a:extLst>
                <a:ext uri="{FF2B5EF4-FFF2-40B4-BE49-F238E27FC236}">
                  <a16:creationId xmlns:a16="http://schemas.microsoft.com/office/drawing/2014/main" id="{79FD1858-62E6-4720-ABFE-FF72358FA717}"/>
                </a:ext>
              </a:extLst>
            </p:cNvPr>
            <p:cNvSpPr txBox="1"/>
            <p:nvPr/>
          </p:nvSpPr>
          <p:spPr>
            <a:xfrm>
              <a:off x="973720" y="858171"/>
              <a:ext cx="6015173" cy="369332"/>
            </a:xfrm>
            <a:prstGeom prst="rect">
              <a:avLst/>
            </a:prstGeom>
            <a:noFill/>
          </p:spPr>
          <p:txBody>
            <a:bodyPr wrap="none" rtlCol="0">
              <a:spAutoFit/>
            </a:bodyPr>
            <a:lstStyle/>
            <a:p>
              <a:r>
                <a:rPr lang="en-GB" dirty="0">
                  <a:solidFill>
                    <a:srgbClr val="0A2160"/>
                  </a:solidFill>
                </a:rPr>
                <a:t>Set-up at least two members of the club as Club Administrator</a:t>
              </a:r>
            </a:p>
          </p:txBody>
        </p:sp>
      </p:grpSp>
      <p:grpSp>
        <p:nvGrpSpPr>
          <p:cNvPr id="16" name="Group 15">
            <a:extLst>
              <a:ext uri="{FF2B5EF4-FFF2-40B4-BE49-F238E27FC236}">
                <a16:creationId xmlns:a16="http://schemas.microsoft.com/office/drawing/2014/main" id="{039A7262-9D66-44C3-8095-3AA4E3AEFFC0}"/>
              </a:ext>
            </a:extLst>
          </p:cNvPr>
          <p:cNvGrpSpPr/>
          <p:nvPr/>
        </p:nvGrpSpPr>
        <p:grpSpPr>
          <a:xfrm>
            <a:off x="1010252" y="872889"/>
            <a:ext cx="4152508" cy="369332"/>
            <a:chOff x="451821" y="1428224"/>
            <a:chExt cx="4152508" cy="369332"/>
          </a:xfrm>
        </p:grpSpPr>
        <p:sp>
          <p:nvSpPr>
            <p:cNvPr id="5" name="Rectangle 4">
              <a:extLst>
                <a:ext uri="{FF2B5EF4-FFF2-40B4-BE49-F238E27FC236}">
                  <a16:creationId xmlns:a16="http://schemas.microsoft.com/office/drawing/2014/main" id="{1F5D5D7F-0984-4D74-82C3-2F32275FD0DB}"/>
                </a:ext>
              </a:extLst>
            </p:cNvPr>
            <p:cNvSpPr/>
            <p:nvPr/>
          </p:nvSpPr>
          <p:spPr>
            <a:xfrm>
              <a:off x="451821" y="1496043"/>
              <a:ext cx="233695" cy="233695"/>
            </a:xfrm>
            <a:prstGeom prst="rect">
              <a:avLst/>
            </a:prstGeom>
            <a:solidFill>
              <a:schemeClr val="bg1"/>
            </a:solidFill>
            <a:ln>
              <a:solidFill>
                <a:srgbClr val="0A21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2160"/>
                </a:solidFill>
              </a:endParaRPr>
            </a:p>
          </p:txBody>
        </p:sp>
        <p:sp>
          <p:nvSpPr>
            <p:cNvPr id="6" name="TextBox 5">
              <a:extLst>
                <a:ext uri="{FF2B5EF4-FFF2-40B4-BE49-F238E27FC236}">
                  <a16:creationId xmlns:a16="http://schemas.microsoft.com/office/drawing/2014/main" id="{ABB6CAC6-FCE6-4A7D-9CB5-ABAF7B061C2E}"/>
                </a:ext>
              </a:extLst>
            </p:cNvPr>
            <p:cNvSpPr txBox="1"/>
            <p:nvPr/>
          </p:nvSpPr>
          <p:spPr>
            <a:xfrm>
              <a:off x="973720" y="1428224"/>
              <a:ext cx="3630609" cy="369332"/>
            </a:xfrm>
            <a:prstGeom prst="rect">
              <a:avLst/>
            </a:prstGeom>
            <a:noFill/>
          </p:spPr>
          <p:txBody>
            <a:bodyPr wrap="none" rtlCol="0">
              <a:spAutoFit/>
            </a:bodyPr>
            <a:lstStyle/>
            <a:p>
              <a:r>
                <a:rPr lang="en-GB" dirty="0">
                  <a:solidFill>
                    <a:srgbClr val="0A2160"/>
                  </a:solidFill>
                </a:rPr>
                <a:t>Fill in your club profile and club roles</a:t>
              </a:r>
            </a:p>
          </p:txBody>
        </p:sp>
      </p:grpSp>
      <p:grpSp>
        <p:nvGrpSpPr>
          <p:cNvPr id="17" name="Group 16">
            <a:extLst>
              <a:ext uri="{FF2B5EF4-FFF2-40B4-BE49-F238E27FC236}">
                <a16:creationId xmlns:a16="http://schemas.microsoft.com/office/drawing/2014/main" id="{138680CF-F542-4A31-A92D-4BBF48CD9F5D}"/>
              </a:ext>
            </a:extLst>
          </p:cNvPr>
          <p:cNvGrpSpPr/>
          <p:nvPr/>
        </p:nvGrpSpPr>
        <p:grpSpPr>
          <a:xfrm>
            <a:off x="1025116" y="3472716"/>
            <a:ext cx="4569225" cy="369332"/>
            <a:chOff x="451821" y="2066096"/>
            <a:chExt cx="4569225" cy="369332"/>
          </a:xfrm>
        </p:grpSpPr>
        <p:sp>
          <p:nvSpPr>
            <p:cNvPr id="7" name="Rectangle 6">
              <a:extLst>
                <a:ext uri="{FF2B5EF4-FFF2-40B4-BE49-F238E27FC236}">
                  <a16:creationId xmlns:a16="http://schemas.microsoft.com/office/drawing/2014/main" id="{3ED4B650-0D0D-4BCA-B12F-CE7DCC25D481}"/>
                </a:ext>
              </a:extLst>
            </p:cNvPr>
            <p:cNvSpPr/>
            <p:nvPr/>
          </p:nvSpPr>
          <p:spPr>
            <a:xfrm>
              <a:off x="451821" y="2133915"/>
              <a:ext cx="233695" cy="233695"/>
            </a:xfrm>
            <a:prstGeom prst="rect">
              <a:avLst/>
            </a:prstGeom>
            <a:solidFill>
              <a:schemeClr val="bg1"/>
            </a:solidFill>
            <a:ln>
              <a:solidFill>
                <a:srgbClr val="0A21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2160"/>
                </a:solidFill>
              </a:endParaRPr>
            </a:p>
          </p:txBody>
        </p:sp>
        <p:sp>
          <p:nvSpPr>
            <p:cNvPr id="8" name="TextBox 7">
              <a:extLst>
                <a:ext uri="{FF2B5EF4-FFF2-40B4-BE49-F238E27FC236}">
                  <a16:creationId xmlns:a16="http://schemas.microsoft.com/office/drawing/2014/main" id="{834E7F3C-DF7B-4DB9-98DA-1ED52403DC9A}"/>
                </a:ext>
              </a:extLst>
            </p:cNvPr>
            <p:cNvSpPr txBox="1"/>
            <p:nvPr/>
          </p:nvSpPr>
          <p:spPr>
            <a:xfrm>
              <a:off x="973720" y="2066096"/>
              <a:ext cx="4047326" cy="369332"/>
            </a:xfrm>
            <a:prstGeom prst="rect">
              <a:avLst/>
            </a:prstGeom>
            <a:noFill/>
          </p:spPr>
          <p:txBody>
            <a:bodyPr wrap="none" rtlCol="0">
              <a:spAutoFit/>
            </a:bodyPr>
            <a:lstStyle/>
            <a:p>
              <a:r>
                <a:rPr lang="en-GB" dirty="0">
                  <a:solidFill>
                    <a:srgbClr val="0A2160"/>
                  </a:solidFill>
                </a:rPr>
                <a:t>Check all your coaches are BDA members</a:t>
              </a:r>
            </a:p>
          </p:txBody>
        </p:sp>
      </p:grpSp>
      <p:grpSp>
        <p:nvGrpSpPr>
          <p:cNvPr id="18" name="Group 17">
            <a:extLst>
              <a:ext uri="{FF2B5EF4-FFF2-40B4-BE49-F238E27FC236}">
                <a16:creationId xmlns:a16="http://schemas.microsoft.com/office/drawing/2014/main" id="{895343EE-66FC-4983-B8B6-688ACC88522E}"/>
              </a:ext>
            </a:extLst>
          </p:cNvPr>
          <p:cNvGrpSpPr/>
          <p:nvPr/>
        </p:nvGrpSpPr>
        <p:grpSpPr>
          <a:xfrm>
            <a:off x="1025116" y="4053423"/>
            <a:ext cx="8273701" cy="369332"/>
            <a:chOff x="451821" y="2636149"/>
            <a:chExt cx="8273701" cy="369332"/>
          </a:xfrm>
        </p:grpSpPr>
        <p:sp>
          <p:nvSpPr>
            <p:cNvPr id="9" name="Rectangle 8">
              <a:extLst>
                <a:ext uri="{FF2B5EF4-FFF2-40B4-BE49-F238E27FC236}">
                  <a16:creationId xmlns:a16="http://schemas.microsoft.com/office/drawing/2014/main" id="{16A6F34C-BE6B-4FB2-BA48-499CA9BB09FE}"/>
                </a:ext>
              </a:extLst>
            </p:cNvPr>
            <p:cNvSpPr/>
            <p:nvPr/>
          </p:nvSpPr>
          <p:spPr>
            <a:xfrm>
              <a:off x="451821" y="2703968"/>
              <a:ext cx="233695" cy="233695"/>
            </a:xfrm>
            <a:prstGeom prst="rect">
              <a:avLst/>
            </a:prstGeom>
            <a:solidFill>
              <a:schemeClr val="bg1"/>
            </a:solidFill>
            <a:ln>
              <a:solidFill>
                <a:srgbClr val="0A21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2160"/>
                </a:solidFill>
              </a:endParaRPr>
            </a:p>
          </p:txBody>
        </p:sp>
        <p:sp>
          <p:nvSpPr>
            <p:cNvPr id="10" name="TextBox 9">
              <a:extLst>
                <a:ext uri="{FF2B5EF4-FFF2-40B4-BE49-F238E27FC236}">
                  <a16:creationId xmlns:a16="http://schemas.microsoft.com/office/drawing/2014/main" id="{E62DD8E2-546E-4A90-BC9C-1B32CC332AA4}"/>
                </a:ext>
              </a:extLst>
            </p:cNvPr>
            <p:cNvSpPr txBox="1"/>
            <p:nvPr/>
          </p:nvSpPr>
          <p:spPr>
            <a:xfrm>
              <a:off x="973720" y="2636149"/>
              <a:ext cx="7751802" cy="369332"/>
            </a:xfrm>
            <a:prstGeom prst="rect">
              <a:avLst/>
            </a:prstGeom>
            <a:noFill/>
          </p:spPr>
          <p:txBody>
            <a:bodyPr wrap="none" rtlCol="0">
              <a:spAutoFit/>
            </a:bodyPr>
            <a:lstStyle/>
            <a:p>
              <a:r>
                <a:rPr lang="en-GB" dirty="0">
                  <a:solidFill>
                    <a:srgbClr val="0A2160"/>
                  </a:solidFill>
                </a:rPr>
                <a:t>Practice setting up a team, selecting your club members and producing a crew list</a:t>
              </a:r>
            </a:p>
          </p:txBody>
        </p:sp>
      </p:grpSp>
      <p:grpSp>
        <p:nvGrpSpPr>
          <p:cNvPr id="19" name="Group 18">
            <a:extLst>
              <a:ext uri="{FF2B5EF4-FFF2-40B4-BE49-F238E27FC236}">
                <a16:creationId xmlns:a16="http://schemas.microsoft.com/office/drawing/2014/main" id="{FDB35A48-E923-4AC4-A70E-0CAC23AF779F}"/>
              </a:ext>
            </a:extLst>
          </p:cNvPr>
          <p:cNvGrpSpPr/>
          <p:nvPr/>
        </p:nvGrpSpPr>
        <p:grpSpPr>
          <a:xfrm>
            <a:off x="1010252" y="1453596"/>
            <a:ext cx="10084132" cy="646331"/>
            <a:chOff x="451821" y="3206202"/>
            <a:chExt cx="10084132" cy="646331"/>
          </a:xfrm>
        </p:grpSpPr>
        <p:sp>
          <p:nvSpPr>
            <p:cNvPr id="11" name="Rectangle 10">
              <a:extLst>
                <a:ext uri="{FF2B5EF4-FFF2-40B4-BE49-F238E27FC236}">
                  <a16:creationId xmlns:a16="http://schemas.microsoft.com/office/drawing/2014/main" id="{6E31BB2A-F715-4E3A-8662-5E814DDD2262}"/>
                </a:ext>
              </a:extLst>
            </p:cNvPr>
            <p:cNvSpPr/>
            <p:nvPr/>
          </p:nvSpPr>
          <p:spPr>
            <a:xfrm>
              <a:off x="451821" y="3274021"/>
              <a:ext cx="233695" cy="233695"/>
            </a:xfrm>
            <a:prstGeom prst="rect">
              <a:avLst/>
            </a:prstGeom>
            <a:solidFill>
              <a:schemeClr val="bg1"/>
            </a:solidFill>
            <a:ln>
              <a:solidFill>
                <a:srgbClr val="0A21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2160"/>
                </a:solidFill>
              </a:endParaRPr>
            </a:p>
          </p:txBody>
        </p:sp>
        <p:sp>
          <p:nvSpPr>
            <p:cNvPr id="12" name="TextBox 11">
              <a:extLst>
                <a:ext uri="{FF2B5EF4-FFF2-40B4-BE49-F238E27FC236}">
                  <a16:creationId xmlns:a16="http://schemas.microsoft.com/office/drawing/2014/main" id="{D48A9E7E-B7CA-434A-B32F-99FAC7158A07}"/>
                </a:ext>
              </a:extLst>
            </p:cNvPr>
            <p:cNvSpPr txBox="1"/>
            <p:nvPr/>
          </p:nvSpPr>
          <p:spPr>
            <a:xfrm>
              <a:off x="973720" y="3206202"/>
              <a:ext cx="9562233" cy="646331"/>
            </a:xfrm>
            <a:prstGeom prst="rect">
              <a:avLst/>
            </a:prstGeom>
            <a:noFill/>
          </p:spPr>
          <p:txBody>
            <a:bodyPr wrap="none" rtlCol="0">
              <a:spAutoFit/>
            </a:bodyPr>
            <a:lstStyle/>
            <a:p>
              <a:r>
                <a:rPr lang="en-GB" dirty="0">
                  <a:solidFill>
                    <a:srgbClr val="0A2160"/>
                  </a:solidFill>
                </a:rPr>
                <a:t>Check all your club members are registered on the system and added to your club whether </a:t>
              </a:r>
            </a:p>
            <a:p>
              <a:r>
                <a:rPr lang="en-GB" dirty="0">
                  <a:solidFill>
                    <a:srgbClr val="0A2160"/>
                  </a:solidFill>
                </a:rPr>
                <a:t>they are a BDA member or not.  Encourage them to fill in the safety and medical information for you.</a:t>
              </a:r>
            </a:p>
          </p:txBody>
        </p:sp>
      </p:grpSp>
      <p:grpSp>
        <p:nvGrpSpPr>
          <p:cNvPr id="20" name="Group 19">
            <a:extLst>
              <a:ext uri="{FF2B5EF4-FFF2-40B4-BE49-F238E27FC236}">
                <a16:creationId xmlns:a16="http://schemas.microsoft.com/office/drawing/2014/main" id="{24E72A2E-0C8D-4FEF-BEAA-99204A19A121}"/>
              </a:ext>
            </a:extLst>
          </p:cNvPr>
          <p:cNvGrpSpPr/>
          <p:nvPr/>
        </p:nvGrpSpPr>
        <p:grpSpPr>
          <a:xfrm>
            <a:off x="1025116" y="4634127"/>
            <a:ext cx="7088697" cy="369332"/>
            <a:chOff x="451821" y="3708437"/>
            <a:chExt cx="7088697" cy="369332"/>
          </a:xfrm>
        </p:grpSpPr>
        <p:sp>
          <p:nvSpPr>
            <p:cNvPr id="13" name="Rectangle 12">
              <a:extLst>
                <a:ext uri="{FF2B5EF4-FFF2-40B4-BE49-F238E27FC236}">
                  <a16:creationId xmlns:a16="http://schemas.microsoft.com/office/drawing/2014/main" id="{F6D5483E-FCF2-4AD3-A959-C2140AB3CFE7}"/>
                </a:ext>
              </a:extLst>
            </p:cNvPr>
            <p:cNvSpPr/>
            <p:nvPr/>
          </p:nvSpPr>
          <p:spPr>
            <a:xfrm>
              <a:off x="451821" y="3776256"/>
              <a:ext cx="233695" cy="233695"/>
            </a:xfrm>
            <a:prstGeom prst="rect">
              <a:avLst/>
            </a:prstGeom>
            <a:solidFill>
              <a:schemeClr val="bg1"/>
            </a:solidFill>
            <a:ln>
              <a:solidFill>
                <a:srgbClr val="0A21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2160"/>
                </a:solidFill>
              </a:endParaRPr>
            </a:p>
          </p:txBody>
        </p:sp>
        <p:sp>
          <p:nvSpPr>
            <p:cNvPr id="14" name="TextBox 13">
              <a:extLst>
                <a:ext uri="{FF2B5EF4-FFF2-40B4-BE49-F238E27FC236}">
                  <a16:creationId xmlns:a16="http://schemas.microsoft.com/office/drawing/2014/main" id="{3E95B213-8B9F-4797-B9B2-3868B7C306C4}"/>
                </a:ext>
              </a:extLst>
            </p:cNvPr>
            <p:cNvSpPr txBox="1"/>
            <p:nvPr/>
          </p:nvSpPr>
          <p:spPr>
            <a:xfrm>
              <a:off x="973720" y="3708437"/>
              <a:ext cx="6566798" cy="369332"/>
            </a:xfrm>
            <a:prstGeom prst="rect">
              <a:avLst/>
            </a:prstGeom>
            <a:noFill/>
          </p:spPr>
          <p:txBody>
            <a:bodyPr wrap="none" rtlCol="0">
              <a:spAutoFit/>
            </a:bodyPr>
            <a:lstStyle/>
            <a:p>
              <a:r>
                <a:rPr lang="en-GB" dirty="0">
                  <a:solidFill>
                    <a:srgbClr val="0A2160"/>
                  </a:solidFill>
                </a:rPr>
                <a:t>Brief your club welfare officer on the updated system for DBS Checks</a:t>
              </a:r>
            </a:p>
          </p:txBody>
        </p:sp>
      </p:grpSp>
      <p:grpSp>
        <p:nvGrpSpPr>
          <p:cNvPr id="21" name="Group 20">
            <a:extLst>
              <a:ext uri="{FF2B5EF4-FFF2-40B4-BE49-F238E27FC236}">
                <a16:creationId xmlns:a16="http://schemas.microsoft.com/office/drawing/2014/main" id="{568DED67-2CBE-47D5-9780-F8F03198E095}"/>
              </a:ext>
            </a:extLst>
          </p:cNvPr>
          <p:cNvGrpSpPr/>
          <p:nvPr/>
        </p:nvGrpSpPr>
        <p:grpSpPr>
          <a:xfrm>
            <a:off x="1025116" y="2311302"/>
            <a:ext cx="7305423" cy="369332"/>
            <a:chOff x="451821" y="2636149"/>
            <a:chExt cx="7305423" cy="369332"/>
          </a:xfrm>
        </p:grpSpPr>
        <p:sp>
          <p:nvSpPr>
            <p:cNvPr id="22" name="Rectangle 21">
              <a:extLst>
                <a:ext uri="{FF2B5EF4-FFF2-40B4-BE49-F238E27FC236}">
                  <a16:creationId xmlns:a16="http://schemas.microsoft.com/office/drawing/2014/main" id="{F0F52324-A2CC-4C79-BBA0-24172D9BBEFA}"/>
                </a:ext>
              </a:extLst>
            </p:cNvPr>
            <p:cNvSpPr/>
            <p:nvPr/>
          </p:nvSpPr>
          <p:spPr>
            <a:xfrm>
              <a:off x="451821" y="2703968"/>
              <a:ext cx="233695" cy="233695"/>
            </a:xfrm>
            <a:prstGeom prst="rect">
              <a:avLst/>
            </a:prstGeom>
            <a:solidFill>
              <a:schemeClr val="bg1"/>
            </a:solidFill>
            <a:ln>
              <a:solidFill>
                <a:srgbClr val="0A21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2160"/>
                </a:solidFill>
              </a:endParaRPr>
            </a:p>
          </p:txBody>
        </p:sp>
        <p:sp>
          <p:nvSpPr>
            <p:cNvPr id="23" name="TextBox 22">
              <a:extLst>
                <a:ext uri="{FF2B5EF4-FFF2-40B4-BE49-F238E27FC236}">
                  <a16:creationId xmlns:a16="http://schemas.microsoft.com/office/drawing/2014/main" id="{554C9129-2005-4C50-8995-9141CA9CC80C}"/>
                </a:ext>
              </a:extLst>
            </p:cNvPr>
            <p:cNvSpPr txBox="1"/>
            <p:nvPr/>
          </p:nvSpPr>
          <p:spPr>
            <a:xfrm>
              <a:off x="973720" y="2636149"/>
              <a:ext cx="6783524" cy="369332"/>
            </a:xfrm>
            <a:prstGeom prst="rect">
              <a:avLst/>
            </a:prstGeom>
            <a:noFill/>
          </p:spPr>
          <p:txBody>
            <a:bodyPr wrap="none" rtlCol="0">
              <a:spAutoFit/>
            </a:bodyPr>
            <a:lstStyle/>
            <a:p>
              <a:r>
                <a:rPr lang="en-GB" dirty="0">
                  <a:solidFill>
                    <a:srgbClr val="0A2160"/>
                  </a:solidFill>
                </a:rPr>
                <a:t>Check all your club members’ qualifications and DBS checks are shown</a:t>
              </a:r>
            </a:p>
          </p:txBody>
        </p:sp>
      </p:grpSp>
      <p:grpSp>
        <p:nvGrpSpPr>
          <p:cNvPr id="24" name="Group 23">
            <a:extLst>
              <a:ext uri="{FF2B5EF4-FFF2-40B4-BE49-F238E27FC236}">
                <a16:creationId xmlns:a16="http://schemas.microsoft.com/office/drawing/2014/main" id="{09B8F344-E962-440F-92A5-38DD5F54A09E}"/>
              </a:ext>
            </a:extLst>
          </p:cNvPr>
          <p:cNvGrpSpPr/>
          <p:nvPr/>
        </p:nvGrpSpPr>
        <p:grpSpPr>
          <a:xfrm>
            <a:off x="1010252" y="5147019"/>
            <a:ext cx="2526871" cy="369332"/>
            <a:chOff x="451821" y="3708437"/>
            <a:chExt cx="2526871" cy="369332"/>
          </a:xfrm>
        </p:grpSpPr>
        <p:sp>
          <p:nvSpPr>
            <p:cNvPr id="25" name="Rectangle 24">
              <a:extLst>
                <a:ext uri="{FF2B5EF4-FFF2-40B4-BE49-F238E27FC236}">
                  <a16:creationId xmlns:a16="http://schemas.microsoft.com/office/drawing/2014/main" id="{752EF106-248C-4CFC-A9B8-0C91479555CE}"/>
                </a:ext>
              </a:extLst>
            </p:cNvPr>
            <p:cNvSpPr/>
            <p:nvPr/>
          </p:nvSpPr>
          <p:spPr>
            <a:xfrm>
              <a:off x="451821" y="3776256"/>
              <a:ext cx="233695" cy="233695"/>
            </a:xfrm>
            <a:prstGeom prst="rect">
              <a:avLst/>
            </a:prstGeom>
            <a:solidFill>
              <a:schemeClr val="bg1"/>
            </a:solidFill>
            <a:ln>
              <a:solidFill>
                <a:srgbClr val="0A21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2160"/>
                </a:solidFill>
              </a:endParaRPr>
            </a:p>
          </p:txBody>
        </p:sp>
        <p:sp>
          <p:nvSpPr>
            <p:cNvPr id="26" name="TextBox 25">
              <a:extLst>
                <a:ext uri="{FF2B5EF4-FFF2-40B4-BE49-F238E27FC236}">
                  <a16:creationId xmlns:a16="http://schemas.microsoft.com/office/drawing/2014/main" id="{FE43B3FE-70F3-4F9A-97D6-46D1E519234E}"/>
                </a:ext>
              </a:extLst>
            </p:cNvPr>
            <p:cNvSpPr txBox="1"/>
            <p:nvPr/>
          </p:nvSpPr>
          <p:spPr>
            <a:xfrm>
              <a:off x="973720" y="3708437"/>
              <a:ext cx="2004972" cy="369332"/>
            </a:xfrm>
            <a:prstGeom prst="rect">
              <a:avLst/>
            </a:prstGeom>
            <a:noFill/>
          </p:spPr>
          <p:txBody>
            <a:bodyPr wrap="none" rtlCol="0">
              <a:spAutoFit/>
            </a:bodyPr>
            <a:lstStyle/>
            <a:p>
              <a:r>
                <a:rPr lang="en-GB" dirty="0">
                  <a:solidFill>
                    <a:srgbClr val="0A2160"/>
                  </a:solidFill>
                </a:rPr>
                <a:t>Download a report </a:t>
              </a:r>
            </a:p>
          </p:txBody>
        </p:sp>
      </p:grpSp>
      <p:grpSp>
        <p:nvGrpSpPr>
          <p:cNvPr id="28" name="Group 27">
            <a:extLst>
              <a:ext uri="{FF2B5EF4-FFF2-40B4-BE49-F238E27FC236}">
                <a16:creationId xmlns:a16="http://schemas.microsoft.com/office/drawing/2014/main" id="{4F74F7D2-40C6-4B16-8FCB-9AC10949279E}"/>
              </a:ext>
            </a:extLst>
          </p:cNvPr>
          <p:cNvGrpSpPr/>
          <p:nvPr/>
        </p:nvGrpSpPr>
        <p:grpSpPr>
          <a:xfrm>
            <a:off x="1025116" y="5727723"/>
            <a:ext cx="5222545" cy="369332"/>
            <a:chOff x="451821" y="3708437"/>
            <a:chExt cx="5222545" cy="369332"/>
          </a:xfrm>
        </p:grpSpPr>
        <p:sp>
          <p:nvSpPr>
            <p:cNvPr id="29" name="Rectangle 28">
              <a:extLst>
                <a:ext uri="{FF2B5EF4-FFF2-40B4-BE49-F238E27FC236}">
                  <a16:creationId xmlns:a16="http://schemas.microsoft.com/office/drawing/2014/main" id="{55169406-2A79-4A73-AFE9-A1762CFA18E5}"/>
                </a:ext>
              </a:extLst>
            </p:cNvPr>
            <p:cNvSpPr/>
            <p:nvPr/>
          </p:nvSpPr>
          <p:spPr>
            <a:xfrm>
              <a:off x="451821" y="3776256"/>
              <a:ext cx="233695" cy="233695"/>
            </a:xfrm>
            <a:prstGeom prst="rect">
              <a:avLst/>
            </a:prstGeom>
            <a:solidFill>
              <a:schemeClr val="bg1"/>
            </a:solidFill>
            <a:ln>
              <a:solidFill>
                <a:srgbClr val="0A21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2160"/>
                </a:solidFill>
              </a:endParaRPr>
            </a:p>
          </p:txBody>
        </p:sp>
        <p:sp>
          <p:nvSpPr>
            <p:cNvPr id="30" name="TextBox 29">
              <a:extLst>
                <a:ext uri="{FF2B5EF4-FFF2-40B4-BE49-F238E27FC236}">
                  <a16:creationId xmlns:a16="http://schemas.microsoft.com/office/drawing/2014/main" id="{3E069F88-1BC1-41A7-96F9-5A5F79BCB8DC}"/>
                </a:ext>
              </a:extLst>
            </p:cNvPr>
            <p:cNvSpPr txBox="1"/>
            <p:nvPr/>
          </p:nvSpPr>
          <p:spPr>
            <a:xfrm>
              <a:off x="973720" y="3708437"/>
              <a:ext cx="4700646" cy="369332"/>
            </a:xfrm>
            <a:prstGeom prst="rect">
              <a:avLst/>
            </a:prstGeom>
            <a:noFill/>
          </p:spPr>
          <p:txBody>
            <a:bodyPr wrap="none" rtlCol="0">
              <a:spAutoFit/>
            </a:bodyPr>
            <a:lstStyle/>
            <a:p>
              <a:r>
                <a:rPr lang="en-GB" dirty="0">
                  <a:solidFill>
                    <a:srgbClr val="0A2160"/>
                  </a:solidFill>
                </a:rPr>
                <a:t>Update your membership forms (see next slide) </a:t>
              </a:r>
            </a:p>
          </p:txBody>
        </p:sp>
      </p:grpSp>
      <p:grpSp>
        <p:nvGrpSpPr>
          <p:cNvPr id="31" name="Group 30">
            <a:extLst>
              <a:ext uri="{FF2B5EF4-FFF2-40B4-BE49-F238E27FC236}">
                <a16:creationId xmlns:a16="http://schemas.microsoft.com/office/drawing/2014/main" id="{31139960-95F6-43E8-A7BB-87DC64C15F65}"/>
              </a:ext>
            </a:extLst>
          </p:cNvPr>
          <p:cNvGrpSpPr/>
          <p:nvPr/>
        </p:nvGrpSpPr>
        <p:grpSpPr>
          <a:xfrm>
            <a:off x="1025116" y="6240612"/>
            <a:ext cx="10616201" cy="646331"/>
            <a:chOff x="451821" y="3708437"/>
            <a:chExt cx="10616201" cy="646331"/>
          </a:xfrm>
        </p:grpSpPr>
        <p:sp>
          <p:nvSpPr>
            <p:cNvPr id="32" name="Rectangle 31">
              <a:extLst>
                <a:ext uri="{FF2B5EF4-FFF2-40B4-BE49-F238E27FC236}">
                  <a16:creationId xmlns:a16="http://schemas.microsoft.com/office/drawing/2014/main" id="{397E7574-3701-466C-8309-1BDAFCBCA5C3}"/>
                </a:ext>
              </a:extLst>
            </p:cNvPr>
            <p:cNvSpPr/>
            <p:nvPr/>
          </p:nvSpPr>
          <p:spPr>
            <a:xfrm>
              <a:off x="451821" y="3776256"/>
              <a:ext cx="233695" cy="233695"/>
            </a:xfrm>
            <a:prstGeom prst="rect">
              <a:avLst/>
            </a:prstGeom>
            <a:solidFill>
              <a:schemeClr val="bg1"/>
            </a:solidFill>
            <a:ln>
              <a:solidFill>
                <a:srgbClr val="0A21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2160"/>
                </a:solidFill>
              </a:endParaRPr>
            </a:p>
          </p:txBody>
        </p:sp>
        <p:sp>
          <p:nvSpPr>
            <p:cNvPr id="33" name="TextBox 32">
              <a:extLst>
                <a:ext uri="{FF2B5EF4-FFF2-40B4-BE49-F238E27FC236}">
                  <a16:creationId xmlns:a16="http://schemas.microsoft.com/office/drawing/2014/main" id="{29B6EB72-3F88-4DCD-9D20-DD8A906A537D}"/>
                </a:ext>
              </a:extLst>
            </p:cNvPr>
            <p:cNvSpPr txBox="1"/>
            <p:nvPr/>
          </p:nvSpPr>
          <p:spPr>
            <a:xfrm>
              <a:off x="973720" y="3708437"/>
              <a:ext cx="10094302" cy="646331"/>
            </a:xfrm>
            <a:prstGeom prst="rect">
              <a:avLst/>
            </a:prstGeom>
            <a:noFill/>
          </p:spPr>
          <p:txBody>
            <a:bodyPr wrap="none" rtlCol="0">
              <a:spAutoFit/>
            </a:bodyPr>
            <a:lstStyle/>
            <a:p>
              <a:r>
                <a:rPr lang="en-GB" dirty="0">
                  <a:solidFill>
                    <a:srgbClr val="0A2160"/>
                  </a:solidFill>
                </a:rPr>
                <a:t>Check everyone has amended their date of birth.  This is important to ensure they are offered the correct </a:t>
              </a:r>
            </a:p>
            <a:p>
              <a:r>
                <a:rPr lang="en-GB" dirty="0">
                  <a:solidFill>
                    <a:srgbClr val="0A2160"/>
                  </a:solidFill>
                </a:rPr>
                <a:t>membership next year.</a:t>
              </a:r>
            </a:p>
          </p:txBody>
        </p:sp>
      </p:grpSp>
      <p:sp>
        <p:nvSpPr>
          <p:cNvPr id="27" name="Slide Number Placeholder 26">
            <a:extLst>
              <a:ext uri="{FF2B5EF4-FFF2-40B4-BE49-F238E27FC236}">
                <a16:creationId xmlns:a16="http://schemas.microsoft.com/office/drawing/2014/main" id="{2A2F64CE-2AD1-4324-842E-4F7D1044B343}"/>
              </a:ext>
            </a:extLst>
          </p:cNvPr>
          <p:cNvSpPr>
            <a:spLocks noGrp="1"/>
          </p:cNvSpPr>
          <p:nvPr>
            <p:ph type="sldNum" sz="quarter" idx="12"/>
          </p:nvPr>
        </p:nvSpPr>
        <p:spPr/>
        <p:txBody>
          <a:bodyPr/>
          <a:lstStyle/>
          <a:p>
            <a:fld id="{D801C4B4-FBB8-412B-9782-946C4FDE152E}" type="slidenum">
              <a:rPr lang="en-GB" smtClean="0"/>
              <a:t>39</a:t>
            </a:fld>
            <a:endParaRPr lang="en-GB"/>
          </a:p>
        </p:txBody>
      </p:sp>
    </p:spTree>
    <p:extLst>
      <p:ext uri="{BB962C8B-B14F-4D97-AF65-F5344CB8AC3E}">
        <p14:creationId xmlns:p14="http://schemas.microsoft.com/office/powerpoint/2010/main" val="330181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149E08-F0C3-4F51-B5F5-9C02D0DEA77B}"/>
              </a:ext>
            </a:extLst>
          </p:cNvPr>
          <p:cNvSpPr/>
          <p:nvPr/>
        </p:nvSpPr>
        <p:spPr>
          <a:xfrm>
            <a:off x="-1" y="0"/>
            <a:ext cx="11879263" cy="657450"/>
          </a:xfrm>
          <a:prstGeom prst="rect">
            <a:avLst/>
          </a:prstGeom>
          <a:solidFill>
            <a:srgbClr val="D51C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FREQUENTLY ASKED QUESTIONS?</a:t>
            </a:r>
            <a:endParaRPr lang="en-GB" sz="2800" dirty="0"/>
          </a:p>
        </p:txBody>
      </p:sp>
      <p:sp>
        <p:nvSpPr>
          <p:cNvPr id="3" name="TextBox 2">
            <a:extLst>
              <a:ext uri="{FF2B5EF4-FFF2-40B4-BE49-F238E27FC236}">
                <a16:creationId xmlns:a16="http://schemas.microsoft.com/office/drawing/2014/main" id="{A46755A9-39A2-4EC9-8B20-14D25A8AD41A}"/>
              </a:ext>
            </a:extLst>
          </p:cNvPr>
          <p:cNvSpPr txBox="1"/>
          <p:nvPr/>
        </p:nvSpPr>
        <p:spPr>
          <a:xfrm>
            <a:off x="344245" y="914400"/>
            <a:ext cx="4073295" cy="276999"/>
          </a:xfrm>
          <a:prstGeom prst="rect">
            <a:avLst/>
          </a:prstGeom>
          <a:noFill/>
        </p:spPr>
        <p:txBody>
          <a:bodyPr wrap="none" rtlCol="0">
            <a:spAutoFit/>
          </a:bodyPr>
          <a:lstStyle/>
          <a:p>
            <a:r>
              <a:rPr lang="en-US" sz="1200" dirty="0">
                <a:solidFill>
                  <a:srgbClr val="D51C23"/>
                </a:solidFill>
              </a:rPr>
              <a:t>Why does a credential show as “Inactive Pending Conditions”?</a:t>
            </a:r>
            <a:endParaRPr lang="en-GB" sz="1200" dirty="0">
              <a:solidFill>
                <a:srgbClr val="D51C23"/>
              </a:solidFill>
            </a:endParaRPr>
          </a:p>
        </p:txBody>
      </p:sp>
      <p:sp>
        <p:nvSpPr>
          <p:cNvPr id="8" name="TextBox 7">
            <a:extLst>
              <a:ext uri="{FF2B5EF4-FFF2-40B4-BE49-F238E27FC236}">
                <a16:creationId xmlns:a16="http://schemas.microsoft.com/office/drawing/2014/main" id="{4403FBA8-0AA7-425A-AB31-BF96B3FBA5CE}"/>
              </a:ext>
            </a:extLst>
          </p:cNvPr>
          <p:cNvSpPr txBox="1"/>
          <p:nvPr/>
        </p:nvSpPr>
        <p:spPr>
          <a:xfrm>
            <a:off x="634702" y="1171350"/>
            <a:ext cx="10900316" cy="461665"/>
          </a:xfrm>
          <a:prstGeom prst="rect">
            <a:avLst/>
          </a:prstGeom>
          <a:noFill/>
        </p:spPr>
        <p:txBody>
          <a:bodyPr wrap="square" rtlCol="0">
            <a:spAutoFit/>
          </a:bodyPr>
          <a:lstStyle/>
          <a:p>
            <a:r>
              <a:rPr lang="en-US" sz="1200" dirty="0">
                <a:solidFill>
                  <a:srgbClr val="002F5B"/>
                </a:solidFill>
              </a:rPr>
              <a:t>All coaching and helming credentials require the holder to be a member of the BDA to ensure that insurance is provided.  Additionally, coaches of Level 2 and above require a Club Welfare Officer DBS check.  Without both the credential will show as “Inactive Pending Conditions”. </a:t>
            </a:r>
            <a:endParaRPr lang="en-GB" sz="1200" dirty="0">
              <a:solidFill>
                <a:srgbClr val="002F5B"/>
              </a:solidFill>
            </a:endParaRPr>
          </a:p>
        </p:txBody>
      </p:sp>
      <p:sp>
        <p:nvSpPr>
          <p:cNvPr id="5" name="TextBox 4">
            <a:extLst>
              <a:ext uri="{FF2B5EF4-FFF2-40B4-BE49-F238E27FC236}">
                <a16:creationId xmlns:a16="http://schemas.microsoft.com/office/drawing/2014/main" id="{AE17FA99-E078-48EA-82DB-B86066125BCA}"/>
              </a:ext>
            </a:extLst>
          </p:cNvPr>
          <p:cNvSpPr txBox="1"/>
          <p:nvPr/>
        </p:nvSpPr>
        <p:spPr>
          <a:xfrm>
            <a:off x="348762" y="1719125"/>
            <a:ext cx="5065682" cy="276999"/>
          </a:xfrm>
          <a:prstGeom prst="rect">
            <a:avLst/>
          </a:prstGeom>
          <a:noFill/>
        </p:spPr>
        <p:txBody>
          <a:bodyPr wrap="none" rtlCol="0">
            <a:spAutoFit/>
          </a:bodyPr>
          <a:lstStyle/>
          <a:p>
            <a:r>
              <a:rPr lang="en-US" sz="1200" dirty="0">
                <a:solidFill>
                  <a:srgbClr val="D51C23"/>
                </a:solidFill>
              </a:rPr>
              <a:t>Why can I not see a member in my club who I know is already a BDA member?</a:t>
            </a:r>
            <a:endParaRPr lang="en-GB" sz="1200" dirty="0">
              <a:solidFill>
                <a:srgbClr val="D51C23"/>
              </a:solidFill>
            </a:endParaRPr>
          </a:p>
        </p:txBody>
      </p:sp>
      <p:sp>
        <p:nvSpPr>
          <p:cNvPr id="6" name="TextBox 5">
            <a:extLst>
              <a:ext uri="{FF2B5EF4-FFF2-40B4-BE49-F238E27FC236}">
                <a16:creationId xmlns:a16="http://schemas.microsoft.com/office/drawing/2014/main" id="{F1496077-93F9-4E7D-97F6-E8F083C6A1D1}"/>
              </a:ext>
            </a:extLst>
          </p:cNvPr>
          <p:cNvSpPr txBox="1"/>
          <p:nvPr/>
        </p:nvSpPr>
        <p:spPr>
          <a:xfrm>
            <a:off x="639219" y="1976075"/>
            <a:ext cx="10084601" cy="461665"/>
          </a:xfrm>
          <a:prstGeom prst="rect">
            <a:avLst/>
          </a:prstGeom>
          <a:noFill/>
        </p:spPr>
        <p:txBody>
          <a:bodyPr wrap="square" rtlCol="0">
            <a:spAutoFit/>
          </a:bodyPr>
          <a:lstStyle/>
          <a:p>
            <a:r>
              <a:rPr lang="en-US" sz="1200" dirty="0">
                <a:solidFill>
                  <a:srgbClr val="002F5B"/>
                </a:solidFill>
              </a:rPr>
              <a:t>Members must explicitly consent to sharing their data with you as a Club Admin.  They do this by logging into the system and then selecting a club.  If they have not selected your club you will not see them on your Club Members list.  You </a:t>
            </a:r>
            <a:r>
              <a:rPr lang="en-US" sz="1200" dirty="0">
                <a:solidFill>
                  <a:srgbClr val="002F5B"/>
                </a:solidFill>
                <a:hlinkClick r:id="rId2" action="ppaction://hlinksldjump"/>
              </a:rPr>
              <a:t>can invite them </a:t>
            </a:r>
            <a:r>
              <a:rPr lang="en-US" sz="1200" dirty="0">
                <a:solidFill>
                  <a:srgbClr val="002F5B"/>
                </a:solidFill>
              </a:rPr>
              <a:t>to become a member of your club.</a:t>
            </a:r>
            <a:endParaRPr lang="en-GB" sz="1200" dirty="0">
              <a:solidFill>
                <a:srgbClr val="002F5B"/>
              </a:solidFill>
            </a:endParaRPr>
          </a:p>
        </p:txBody>
      </p:sp>
      <p:sp>
        <p:nvSpPr>
          <p:cNvPr id="7" name="TextBox 6">
            <a:extLst>
              <a:ext uri="{FF2B5EF4-FFF2-40B4-BE49-F238E27FC236}">
                <a16:creationId xmlns:a16="http://schemas.microsoft.com/office/drawing/2014/main" id="{7AE6EF5C-5BD9-4109-BBCE-713DB9B92C0C}"/>
              </a:ext>
            </a:extLst>
          </p:cNvPr>
          <p:cNvSpPr txBox="1"/>
          <p:nvPr/>
        </p:nvSpPr>
        <p:spPr>
          <a:xfrm>
            <a:off x="348762" y="2556190"/>
            <a:ext cx="6170215" cy="276999"/>
          </a:xfrm>
          <a:prstGeom prst="rect">
            <a:avLst/>
          </a:prstGeom>
          <a:noFill/>
        </p:spPr>
        <p:txBody>
          <a:bodyPr wrap="none" rtlCol="0">
            <a:spAutoFit/>
          </a:bodyPr>
          <a:lstStyle/>
          <a:p>
            <a:r>
              <a:rPr lang="en-US" sz="1200" dirty="0">
                <a:solidFill>
                  <a:srgbClr val="D51C23"/>
                </a:solidFill>
              </a:rPr>
              <a:t>I share an email address with another member of my family, how does this work on the system?</a:t>
            </a:r>
            <a:endParaRPr lang="en-GB" sz="1200" dirty="0">
              <a:solidFill>
                <a:srgbClr val="D51C23"/>
              </a:solidFill>
            </a:endParaRPr>
          </a:p>
        </p:txBody>
      </p:sp>
      <p:sp>
        <p:nvSpPr>
          <p:cNvPr id="9" name="TextBox 8">
            <a:extLst>
              <a:ext uri="{FF2B5EF4-FFF2-40B4-BE49-F238E27FC236}">
                <a16:creationId xmlns:a16="http://schemas.microsoft.com/office/drawing/2014/main" id="{F6B8C84F-F6C3-4290-ADCA-08AFA41B6DB8}"/>
              </a:ext>
            </a:extLst>
          </p:cNvPr>
          <p:cNvSpPr txBox="1"/>
          <p:nvPr/>
        </p:nvSpPr>
        <p:spPr>
          <a:xfrm>
            <a:off x="639219" y="2813140"/>
            <a:ext cx="10084601" cy="646331"/>
          </a:xfrm>
          <a:prstGeom prst="rect">
            <a:avLst/>
          </a:prstGeom>
          <a:noFill/>
        </p:spPr>
        <p:txBody>
          <a:bodyPr wrap="square" rtlCol="0">
            <a:spAutoFit/>
          </a:bodyPr>
          <a:lstStyle/>
          <a:p>
            <a:r>
              <a:rPr lang="en-US" sz="1200" dirty="0">
                <a:solidFill>
                  <a:srgbClr val="002F5B"/>
                </a:solidFill>
              </a:rPr>
              <a:t>You can share an email address with another member, however you will both need separate usernames so you can login to the two accounts separately.  Most members use their email address as the username, but this can be changed when a member registers or in their profile afterwards.  If you want to administer the account on someone’s behalf, you can create a family which will allow each member to see and change the details of everyone in that family.</a:t>
            </a:r>
            <a:endParaRPr lang="en-GB" sz="1200" dirty="0">
              <a:solidFill>
                <a:srgbClr val="002F5B"/>
              </a:solidFill>
            </a:endParaRPr>
          </a:p>
        </p:txBody>
      </p:sp>
      <p:sp>
        <p:nvSpPr>
          <p:cNvPr id="10" name="TextBox 9">
            <a:extLst>
              <a:ext uri="{FF2B5EF4-FFF2-40B4-BE49-F238E27FC236}">
                <a16:creationId xmlns:a16="http://schemas.microsoft.com/office/drawing/2014/main" id="{E6B33DD2-3FEE-4677-A037-E2B985007932}"/>
              </a:ext>
            </a:extLst>
          </p:cNvPr>
          <p:cNvSpPr txBox="1"/>
          <p:nvPr/>
        </p:nvSpPr>
        <p:spPr>
          <a:xfrm>
            <a:off x="344245" y="3577921"/>
            <a:ext cx="3729034" cy="276999"/>
          </a:xfrm>
          <a:prstGeom prst="rect">
            <a:avLst/>
          </a:prstGeom>
          <a:noFill/>
        </p:spPr>
        <p:txBody>
          <a:bodyPr wrap="none" rtlCol="0">
            <a:spAutoFit/>
          </a:bodyPr>
          <a:lstStyle/>
          <a:p>
            <a:r>
              <a:rPr lang="en-US" sz="1200" dirty="0">
                <a:solidFill>
                  <a:srgbClr val="D51C23"/>
                </a:solidFill>
              </a:rPr>
              <a:t>What do I need to do for the Covid-19 return to training?</a:t>
            </a:r>
            <a:endParaRPr lang="en-GB" sz="1200" dirty="0">
              <a:solidFill>
                <a:srgbClr val="D51C23"/>
              </a:solidFill>
            </a:endParaRPr>
          </a:p>
        </p:txBody>
      </p:sp>
      <p:sp>
        <p:nvSpPr>
          <p:cNvPr id="11" name="TextBox 10">
            <a:extLst>
              <a:ext uri="{FF2B5EF4-FFF2-40B4-BE49-F238E27FC236}">
                <a16:creationId xmlns:a16="http://schemas.microsoft.com/office/drawing/2014/main" id="{BB2F4AF6-1D2A-4C92-9477-385D8982526E}"/>
              </a:ext>
            </a:extLst>
          </p:cNvPr>
          <p:cNvSpPr txBox="1"/>
          <p:nvPr/>
        </p:nvSpPr>
        <p:spPr>
          <a:xfrm>
            <a:off x="634702" y="3834871"/>
            <a:ext cx="10084601" cy="646331"/>
          </a:xfrm>
          <a:prstGeom prst="rect">
            <a:avLst/>
          </a:prstGeom>
          <a:noFill/>
        </p:spPr>
        <p:txBody>
          <a:bodyPr wrap="square" rtlCol="0">
            <a:spAutoFit/>
          </a:bodyPr>
          <a:lstStyle/>
          <a:p>
            <a:r>
              <a:rPr lang="en-US" sz="1200" dirty="0">
                <a:solidFill>
                  <a:srgbClr val="002F5B"/>
                </a:solidFill>
              </a:rPr>
              <a:t>You need to upload your Action Plan and Risk Assessment as Club Credentials.  Please see </a:t>
            </a:r>
            <a:r>
              <a:rPr lang="en-US" sz="1200" dirty="0">
                <a:solidFill>
                  <a:srgbClr val="002F5B"/>
                </a:solidFill>
                <a:hlinkClick r:id="rId3" action="ppaction://hlinksldjump"/>
              </a:rPr>
              <a:t>slide 9 </a:t>
            </a:r>
            <a:r>
              <a:rPr lang="en-US" sz="1200" dirty="0">
                <a:solidFill>
                  <a:srgbClr val="002F5B"/>
                </a:solidFill>
              </a:rPr>
              <a:t>for further information.  See the </a:t>
            </a:r>
            <a:r>
              <a:rPr lang="en-US" sz="1200" dirty="0">
                <a:solidFill>
                  <a:srgbClr val="002F5B"/>
                </a:solidFill>
                <a:hlinkClick r:id="rId4"/>
              </a:rPr>
              <a:t>Covid-19 page on the BDA website</a:t>
            </a:r>
            <a:r>
              <a:rPr lang="en-US" sz="1200" dirty="0">
                <a:solidFill>
                  <a:srgbClr val="002F5B"/>
                </a:solidFill>
              </a:rPr>
              <a:t> if you require information on these documents.  Your Covid-19 officer should be selected from the Club Roles for the member in question.  See </a:t>
            </a:r>
            <a:r>
              <a:rPr lang="en-US" sz="1200" dirty="0">
                <a:solidFill>
                  <a:srgbClr val="002F5B"/>
                </a:solidFill>
                <a:hlinkClick r:id="rId5" action="ppaction://hlinksldjump"/>
              </a:rPr>
              <a:t>slide 15 </a:t>
            </a:r>
            <a:r>
              <a:rPr lang="en-US" sz="1200" dirty="0">
                <a:solidFill>
                  <a:srgbClr val="002F5B"/>
                </a:solidFill>
              </a:rPr>
              <a:t>for further information. </a:t>
            </a:r>
            <a:endParaRPr lang="en-GB" sz="1200" dirty="0">
              <a:solidFill>
                <a:srgbClr val="002F5B"/>
              </a:solidFill>
            </a:endParaRPr>
          </a:p>
        </p:txBody>
      </p:sp>
      <p:sp>
        <p:nvSpPr>
          <p:cNvPr id="4" name="Slide Number Placeholder 3">
            <a:extLst>
              <a:ext uri="{FF2B5EF4-FFF2-40B4-BE49-F238E27FC236}">
                <a16:creationId xmlns:a16="http://schemas.microsoft.com/office/drawing/2014/main" id="{A2C128BD-3200-4D67-9DCC-F30FC87E62D4}"/>
              </a:ext>
            </a:extLst>
          </p:cNvPr>
          <p:cNvSpPr>
            <a:spLocks noGrp="1"/>
          </p:cNvSpPr>
          <p:nvPr>
            <p:ph type="sldNum" sz="quarter" idx="12"/>
          </p:nvPr>
        </p:nvSpPr>
        <p:spPr/>
        <p:txBody>
          <a:bodyPr/>
          <a:lstStyle/>
          <a:p>
            <a:fld id="{D801C4B4-FBB8-412B-9782-946C4FDE152E}" type="slidenum">
              <a:rPr lang="en-GB" smtClean="0"/>
              <a:t>4</a:t>
            </a:fld>
            <a:endParaRPr lang="en-GB"/>
          </a:p>
        </p:txBody>
      </p:sp>
    </p:spTree>
    <p:extLst>
      <p:ext uri="{BB962C8B-B14F-4D97-AF65-F5344CB8AC3E}">
        <p14:creationId xmlns:p14="http://schemas.microsoft.com/office/powerpoint/2010/main" val="309533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149E08-F0C3-4F51-B5F5-9C02D0DEA77B}"/>
              </a:ext>
            </a:extLst>
          </p:cNvPr>
          <p:cNvSpPr/>
          <p:nvPr/>
        </p:nvSpPr>
        <p:spPr>
          <a:xfrm>
            <a:off x="-1" y="0"/>
            <a:ext cx="11879263" cy="657450"/>
          </a:xfrm>
          <a:prstGeom prst="rect">
            <a:avLst/>
          </a:prstGeom>
          <a:solidFill>
            <a:srgbClr val="D51C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CLUB MEMBERSHIP FORMS</a:t>
            </a:r>
            <a:endParaRPr lang="en-GB" sz="2800" dirty="0"/>
          </a:p>
        </p:txBody>
      </p:sp>
      <p:sp>
        <p:nvSpPr>
          <p:cNvPr id="6" name="Rectangle 5">
            <a:extLst>
              <a:ext uri="{FF2B5EF4-FFF2-40B4-BE49-F238E27FC236}">
                <a16:creationId xmlns:a16="http://schemas.microsoft.com/office/drawing/2014/main" id="{0166454A-576E-4778-A41F-3FB006ED501C}"/>
              </a:ext>
            </a:extLst>
          </p:cNvPr>
          <p:cNvSpPr/>
          <p:nvPr/>
        </p:nvSpPr>
        <p:spPr>
          <a:xfrm>
            <a:off x="520501" y="4091041"/>
            <a:ext cx="10838258" cy="1764009"/>
          </a:xfrm>
          <a:prstGeom prst="rect">
            <a:avLst/>
          </a:prstGeom>
        </p:spPr>
        <p:txBody>
          <a:bodyPr wrap="square">
            <a:spAutoFit/>
          </a:bodyPr>
          <a:lstStyle/>
          <a:p>
            <a:pPr>
              <a:lnSpc>
                <a:spcPct val="107000"/>
              </a:lnSpc>
              <a:spcAft>
                <a:spcPts val="800"/>
              </a:spcAft>
            </a:pPr>
            <a:r>
              <a:rPr lang="en-GB" sz="1600" b="1" i="1" dirty="0">
                <a:solidFill>
                  <a:srgbClr val="002160"/>
                </a:solidFill>
                <a:latin typeface="Calibri" panose="020F0502020204030204" pitchFamily="34" charset="0"/>
                <a:ea typeface="Calibri" panose="020F0502020204030204" pitchFamily="34" charset="0"/>
                <a:cs typeface="Times New Roman" panose="02020603050405020304" pitchFamily="18" charset="0"/>
              </a:rPr>
              <a:t>Sharing Data with the British Dragonboat Racing Association. </a:t>
            </a:r>
            <a:endParaRPr lang="en-GB" sz="1600" dirty="0">
              <a:solidFill>
                <a:srgbClr val="0021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i="1" dirty="0">
                <a:solidFill>
                  <a:srgbClr val="002160"/>
                </a:solidFill>
                <a:latin typeface="Calibri" panose="020F0502020204030204" pitchFamily="34" charset="0"/>
                <a:ea typeface="Calibri" panose="020F0502020204030204" pitchFamily="34" charset="0"/>
                <a:cs typeface="Times New Roman" panose="02020603050405020304" pitchFamily="18" charset="0"/>
              </a:rPr>
              <a:t>We may share your personal information with the British Dragon Boat Racing Association (BDA) whether you choose to become a BDA member or not. This is to provide insurance for our club activities and to allow them to properly </a:t>
            </a:r>
            <a:r>
              <a:rPr lang="en-GB" sz="1600" i="1" dirty="0">
                <a:solidFill>
                  <a:srgbClr val="002F5B"/>
                </a:solidFill>
                <a:latin typeface="Calibri" panose="020F0502020204030204" pitchFamily="34" charset="0"/>
                <a:ea typeface="Calibri" panose="020F0502020204030204" pitchFamily="34" charset="0"/>
                <a:cs typeface="Times New Roman" panose="02020603050405020304" pitchFamily="18" charset="0"/>
              </a:rPr>
              <a:t>administer the sport. If we share your information the BDA will provide you with access to the digital platform to administer </a:t>
            </a:r>
            <a:r>
              <a:rPr lang="en-GB" sz="1600" i="1" dirty="0">
                <a:solidFill>
                  <a:srgbClr val="002160"/>
                </a:solidFill>
                <a:latin typeface="Calibri" panose="020F0502020204030204" pitchFamily="34" charset="0"/>
                <a:ea typeface="Calibri" panose="020F0502020204030204" pitchFamily="34" charset="0"/>
                <a:cs typeface="Times New Roman" panose="02020603050405020304" pitchFamily="18" charset="0"/>
              </a:rPr>
              <a:t>your details. The BDA will contact you to invite you to sign into and update your details. The platform will allow you to set and amend your privacy settings. You can also request your account is deleted should you decide to leave the club.</a:t>
            </a:r>
            <a:endParaRPr lang="en-GB" sz="1600" dirty="0">
              <a:solidFill>
                <a:srgbClr val="0021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060476C-054E-46A5-893C-1FF5915C0C9F}"/>
              </a:ext>
            </a:extLst>
          </p:cNvPr>
          <p:cNvSpPr txBox="1"/>
          <p:nvPr/>
        </p:nvSpPr>
        <p:spPr>
          <a:xfrm>
            <a:off x="602428" y="1237128"/>
            <a:ext cx="10927933" cy="2062103"/>
          </a:xfrm>
          <a:prstGeom prst="rect">
            <a:avLst/>
          </a:prstGeom>
          <a:noFill/>
        </p:spPr>
        <p:txBody>
          <a:bodyPr wrap="square" rtlCol="0">
            <a:spAutoFit/>
          </a:bodyPr>
          <a:lstStyle/>
          <a:p>
            <a:r>
              <a:rPr lang="en-GB" sz="1600" dirty="0">
                <a:solidFill>
                  <a:srgbClr val="002F5B"/>
                </a:solidFill>
              </a:rPr>
              <a:t>It’s important to the BDA Executive Committee that we know who is a member of our clubs even if they are not BDA members.  This is because you as a club are covered by insurance that protects you in the event of a member causing an accident.  Additionally it gives us information that we need as we implement our new strategy and look for ways to grow and improve the sport.  We therefore need you to either ask your members to register or to do it for them when they join your club.  They do not need to take out BDA membership at this stage.  </a:t>
            </a:r>
          </a:p>
          <a:p>
            <a:endParaRPr lang="en-GB" sz="1600" dirty="0">
              <a:solidFill>
                <a:srgbClr val="002F5B"/>
              </a:solidFill>
            </a:endParaRPr>
          </a:p>
          <a:p>
            <a:r>
              <a:rPr lang="en-GB" sz="1600" dirty="0">
                <a:solidFill>
                  <a:srgbClr val="002F5B"/>
                </a:solidFill>
              </a:rPr>
              <a:t>We recommend that you update your club membership forms to include consent for you to share your members’ data with the BDA on the new platform.  </a:t>
            </a:r>
          </a:p>
        </p:txBody>
      </p:sp>
      <p:sp>
        <p:nvSpPr>
          <p:cNvPr id="3" name="Slide Number Placeholder 2">
            <a:extLst>
              <a:ext uri="{FF2B5EF4-FFF2-40B4-BE49-F238E27FC236}">
                <a16:creationId xmlns:a16="http://schemas.microsoft.com/office/drawing/2014/main" id="{27556748-E476-486F-B106-6359745CB5D1}"/>
              </a:ext>
            </a:extLst>
          </p:cNvPr>
          <p:cNvSpPr>
            <a:spLocks noGrp="1"/>
          </p:cNvSpPr>
          <p:nvPr>
            <p:ph type="sldNum" sz="quarter" idx="12"/>
          </p:nvPr>
        </p:nvSpPr>
        <p:spPr/>
        <p:txBody>
          <a:bodyPr/>
          <a:lstStyle/>
          <a:p>
            <a:fld id="{D801C4B4-FBB8-412B-9782-946C4FDE152E}" type="slidenum">
              <a:rPr lang="en-GB" smtClean="0"/>
              <a:t>40</a:t>
            </a:fld>
            <a:endParaRPr lang="en-GB"/>
          </a:p>
        </p:txBody>
      </p:sp>
    </p:spTree>
    <p:extLst>
      <p:ext uri="{BB962C8B-B14F-4D97-AF65-F5344CB8AC3E}">
        <p14:creationId xmlns:p14="http://schemas.microsoft.com/office/powerpoint/2010/main" val="1212460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149E08-F0C3-4F51-B5F5-9C02D0DEA77B}"/>
              </a:ext>
            </a:extLst>
          </p:cNvPr>
          <p:cNvSpPr/>
          <p:nvPr/>
        </p:nvSpPr>
        <p:spPr>
          <a:xfrm>
            <a:off x="-1" y="0"/>
            <a:ext cx="11879263" cy="657450"/>
          </a:xfrm>
          <a:prstGeom prst="rect">
            <a:avLst/>
          </a:prstGeom>
          <a:solidFill>
            <a:srgbClr val="D51C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 STILL NEED HELP!</a:t>
            </a:r>
            <a:endParaRPr lang="en-GB" sz="2800" dirty="0"/>
          </a:p>
        </p:txBody>
      </p:sp>
      <p:sp>
        <p:nvSpPr>
          <p:cNvPr id="3" name="TextBox 2">
            <a:extLst>
              <a:ext uri="{FF2B5EF4-FFF2-40B4-BE49-F238E27FC236}">
                <a16:creationId xmlns:a16="http://schemas.microsoft.com/office/drawing/2014/main" id="{86DF9F1D-2D95-4523-A3ED-839847ADFB2E}"/>
              </a:ext>
            </a:extLst>
          </p:cNvPr>
          <p:cNvSpPr txBox="1"/>
          <p:nvPr/>
        </p:nvSpPr>
        <p:spPr>
          <a:xfrm>
            <a:off x="785308" y="1237129"/>
            <a:ext cx="3658437" cy="369332"/>
          </a:xfrm>
          <a:prstGeom prst="rect">
            <a:avLst/>
          </a:prstGeom>
          <a:noFill/>
        </p:spPr>
        <p:txBody>
          <a:bodyPr wrap="none" rtlCol="0">
            <a:spAutoFit/>
          </a:bodyPr>
          <a:lstStyle/>
          <a:p>
            <a:r>
              <a:rPr lang="en-GB" dirty="0">
                <a:solidFill>
                  <a:srgbClr val="0A2160"/>
                </a:solidFill>
              </a:rPr>
              <a:t>Contact:  chris.bailey@thebda.org.uk</a:t>
            </a:r>
          </a:p>
        </p:txBody>
      </p:sp>
      <p:sp>
        <p:nvSpPr>
          <p:cNvPr id="4" name="TextBox 3">
            <a:extLst>
              <a:ext uri="{FF2B5EF4-FFF2-40B4-BE49-F238E27FC236}">
                <a16:creationId xmlns:a16="http://schemas.microsoft.com/office/drawing/2014/main" id="{7D3FFA9F-ACC5-404F-BF47-F83693702AE8}"/>
              </a:ext>
            </a:extLst>
          </p:cNvPr>
          <p:cNvSpPr txBox="1"/>
          <p:nvPr/>
        </p:nvSpPr>
        <p:spPr>
          <a:xfrm>
            <a:off x="785308" y="2503526"/>
            <a:ext cx="9572469" cy="646331"/>
          </a:xfrm>
          <a:prstGeom prst="rect">
            <a:avLst/>
          </a:prstGeom>
          <a:noFill/>
        </p:spPr>
        <p:txBody>
          <a:bodyPr wrap="square" rtlCol="0">
            <a:spAutoFit/>
          </a:bodyPr>
          <a:lstStyle/>
          <a:p>
            <a:r>
              <a:rPr lang="en-GB" dirty="0">
                <a:solidFill>
                  <a:srgbClr val="0A2160"/>
                </a:solidFill>
              </a:rPr>
              <a:t>We are looking for Club Super-Admin users around the country, so if think you could help out being a contact for other clubs please let me know and help us continuously improve our sport.</a:t>
            </a:r>
          </a:p>
        </p:txBody>
      </p:sp>
      <p:sp>
        <p:nvSpPr>
          <p:cNvPr id="5" name="TextBox 4">
            <a:extLst>
              <a:ext uri="{FF2B5EF4-FFF2-40B4-BE49-F238E27FC236}">
                <a16:creationId xmlns:a16="http://schemas.microsoft.com/office/drawing/2014/main" id="{5C5E5E5F-4854-489B-8636-2E20128E7733}"/>
              </a:ext>
            </a:extLst>
          </p:cNvPr>
          <p:cNvSpPr txBox="1"/>
          <p:nvPr/>
        </p:nvSpPr>
        <p:spPr>
          <a:xfrm>
            <a:off x="785308" y="1731828"/>
            <a:ext cx="9572469" cy="646331"/>
          </a:xfrm>
          <a:prstGeom prst="rect">
            <a:avLst/>
          </a:prstGeom>
          <a:noFill/>
        </p:spPr>
        <p:txBody>
          <a:bodyPr wrap="square" rtlCol="0">
            <a:spAutoFit/>
          </a:bodyPr>
          <a:lstStyle/>
          <a:p>
            <a:r>
              <a:rPr lang="en-GB" dirty="0">
                <a:solidFill>
                  <a:srgbClr val="0A2160"/>
                </a:solidFill>
              </a:rPr>
              <a:t>I do work full time       alongside the work on the BDA Exec so please be patient if it takes a bit of time to get back to you.</a:t>
            </a:r>
          </a:p>
        </p:txBody>
      </p:sp>
      <p:pic>
        <p:nvPicPr>
          <p:cNvPr id="7" name="Graphic 6" descr="Confused face with no fill">
            <a:extLst>
              <a:ext uri="{FF2B5EF4-FFF2-40B4-BE49-F238E27FC236}">
                <a16:creationId xmlns:a16="http://schemas.microsoft.com/office/drawing/2014/main" id="{19BE0A7F-69F5-420C-989A-1A8949CF4E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7844" y="1750982"/>
            <a:ext cx="314769" cy="314769"/>
          </a:xfrm>
          <a:prstGeom prst="rect">
            <a:avLst/>
          </a:prstGeom>
        </p:spPr>
      </p:pic>
      <p:sp>
        <p:nvSpPr>
          <p:cNvPr id="6" name="Slide Number Placeholder 5">
            <a:extLst>
              <a:ext uri="{FF2B5EF4-FFF2-40B4-BE49-F238E27FC236}">
                <a16:creationId xmlns:a16="http://schemas.microsoft.com/office/drawing/2014/main" id="{9F3FDBE1-01B2-4FC5-A2CD-6A6DAFECC197}"/>
              </a:ext>
            </a:extLst>
          </p:cNvPr>
          <p:cNvSpPr>
            <a:spLocks noGrp="1"/>
          </p:cNvSpPr>
          <p:nvPr>
            <p:ph type="sldNum" sz="quarter" idx="12"/>
          </p:nvPr>
        </p:nvSpPr>
        <p:spPr/>
        <p:txBody>
          <a:bodyPr/>
          <a:lstStyle/>
          <a:p>
            <a:fld id="{D801C4B4-FBB8-412B-9782-946C4FDE152E}" type="slidenum">
              <a:rPr lang="en-GB" smtClean="0"/>
              <a:t>41</a:t>
            </a:fld>
            <a:endParaRPr lang="en-GB"/>
          </a:p>
        </p:txBody>
      </p:sp>
    </p:spTree>
    <p:extLst>
      <p:ext uri="{BB962C8B-B14F-4D97-AF65-F5344CB8AC3E}">
        <p14:creationId xmlns:p14="http://schemas.microsoft.com/office/powerpoint/2010/main" val="428467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BCB52D3-4F0F-4ED1-A2E0-DBC783D55372}"/>
              </a:ext>
            </a:extLst>
          </p:cNvPr>
          <p:cNvSpPr>
            <a:spLocks noGrp="1"/>
          </p:cNvSpPr>
          <p:nvPr>
            <p:ph type="body" sz="quarter" idx="13"/>
          </p:nvPr>
        </p:nvSpPr>
        <p:spPr/>
        <p:txBody>
          <a:bodyPr/>
          <a:lstStyle/>
          <a:p>
            <a:r>
              <a:rPr lang="en-US" dirty="0"/>
              <a:t>CLUB ADMIN MENU</a:t>
            </a:r>
            <a:endParaRPr lang="en-GB" dirty="0"/>
          </a:p>
        </p:txBody>
      </p:sp>
      <p:pic>
        <p:nvPicPr>
          <p:cNvPr id="19" name="Picture Placeholder 18">
            <a:extLst>
              <a:ext uri="{FF2B5EF4-FFF2-40B4-BE49-F238E27FC236}">
                <a16:creationId xmlns:a16="http://schemas.microsoft.com/office/drawing/2014/main" id="{DBB03E9E-B85E-46AF-9738-02320DC93834}"/>
              </a:ext>
            </a:extLst>
          </p:cNvPr>
          <p:cNvPicPr>
            <a:picLocks noGrp="1" noChangeAspect="1"/>
          </p:cNvPicPr>
          <p:nvPr>
            <p:ph type="pic" sz="quarter" idx="15"/>
          </p:nvPr>
        </p:nvPicPr>
        <p:blipFill rotWithShape="1">
          <a:blip r:embed="rId2" cstate="print">
            <a:extLst>
              <a:ext uri="{28A0092B-C50C-407E-A947-70E740481C1C}">
                <a14:useLocalDpi xmlns:a14="http://schemas.microsoft.com/office/drawing/2010/main"/>
              </a:ext>
            </a:extLst>
          </a:blip>
          <a:srcRect/>
          <a:stretch/>
        </p:blipFill>
        <p:spPr>
          <a:xfrm>
            <a:off x="1029993" y="828000"/>
            <a:ext cx="5752298" cy="5903736"/>
          </a:xfrm>
          <a:prstGeom prst="rect">
            <a:avLst/>
          </a:prstGeom>
        </p:spPr>
      </p:pic>
      <p:sp>
        <p:nvSpPr>
          <p:cNvPr id="5" name="Oval 4">
            <a:extLst>
              <a:ext uri="{FF2B5EF4-FFF2-40B4-BE49-F238E27FC236}">
                <a16:creationId xmlns:a16="http://schemas.microsoft.com/office/drawing/2014/main" id="{D5A92913-8B98-4688-AC46-6C55BF15A4FE}"/>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6" name="TextBox 5">
            <a:extLst>
              <a:ext uri="{FF2B5EF4-FFF2-40B4-BE49-F238E27FC236}">
                <a16:creationId xmlns:a16="http://schemas.microsoft.com/office/drawing/2014/main" id="{C6185D19-8D4F-44F4-A953-C1BAD7ACF9D7}"/>
              </a:ext>
            </a:extLst>
          </p:cNvPr>
          <p:cNvSpPr txBox="1"/>
          <p:nvPr/>
        </p:nvSpPr>
        <p:spPr>
          <a:xfrm>
            <a:off x="8444341" y="1235341"/>
            <a:ext cx="1555234" cy="369332"/>
          </a:xfrm>
          <a:prstGeom prst="rect">
            <a:avLst/>
          </a:prstGeom>
          <a:noFill/>
        </p:spPr>
        <p:txBody>
          <a:bodyPr wrap="none" rtlCol="0">
            <a:spAutoFit/>
          </a:bodyPr>
          <a:lstStyle/>
          <a:p>
            <a:r>
              <a:rPr lang="en-US" dirty="0">
                <a:solidFill>
                  <a:srgbClr val="002F5B"/>
                </a:solidFill>
              </a:rPr>
              <a:t>My Club menu</a:t>
            </a:r>
            <a:endParaRPr lang="en-GB" dirty="0">
              <a:solidFill>
                <a:srgbClr val="002F5B"/>
              </a:solidFill>
            </a:endParaRPr>
          </a:p>
        </p:txBody>
      </p:sp>
      <p:sp>
        <p:nvSpPr>
          <p:cNvPr id="9" name="TextBox 8">
            <a:extLst>
              <a:ext uri="{FF2B5EF4-FFF2-40B4-BE49-F238E27FC236}">
                <a16:creationId xmlns:a16="http://schemas.microsoft.com/office/drawing/2014/main" id="{E5DAB456-9EBF-42FF-9CB8-58B63531E5C1}"/>
              </a:ext>
            </a:extLst>
          </p:cNvPr>
          <p:cNvSpPr txBox="1"/>
          <p:nvPr/>
        </p:nvSpPr>
        <p:spPr>
          <a:xfrm>
            <a:off x="7872798" y="722806"/>
            <a:ext cx="2064861" cy="369332"/>
          </a:xfrm>
          <a:prstGeom prst="rect">
            <a:avLst/>
          </a:prstGeom>
          <a:noFill/>
        </p:spPr>
        <p:txBody>
          <a:bodyPr wrap="none" rtlCol="0">
            <a:spAutoFit/>
          </a:bodyPr>
          <a:lstStyle/>
          <a:p>
            <a:r>
              <a:rPr lang="en-US" dirty="0">
                <a:solidFill>
                  <a:srgbClr val="062BB8"/>
                </a:solidFill>
              </a:rPr>
              <a:t>CLUB ADMIN MENU</a:t>
            </a:r>
            <a:endParaRPr lang="en-GB" dirty="0">
              <a:solidFill>
                <a:srgbClr val="062BB8"/>
              </a:solidFill>
            </a:endParaRPr>
          </a:p>
        </p:txBody>
      </p:sp>
      <p:sp>
        <p:nvSpPr>
          <p:cNvPr id="10" name="TextBox 9">
            <a:extLst>
              <a:ext uri="{FF2B5EF4-FFF2-40B4-BE49-F238E27FC236}">
                <a16:creationId xmlns:a16="http://schemas.microsoft.com/office/drawing/2014/main" id="{BF7CB2CC-E6E4-4545-AC2B-B93A4DE54A81}"/>
              </a:ext>
            </a:extLst>
          </p:cNvPr>
          <p:cNvSpPr txBox="1"/>
          <p:nvPr/>
        </p:nvSpPr>
        <p:spPr>
          <a:xfrm>
            <a:off x="7893511" y="2210208"/>
            <a:ext cx="3628634" cy="1815882"/>
          </a:xfrm>
          <a:prstGeom prst="rect">
            <a:avLst/>
          </a:prstGeom>
          <a:noFill/>
        </p:spPr>
        <p:txBody>
          <a:bodyPr wrap="square" rtlCol="0">
            <a:spAutoFit/>
          </a:bodyPr>
          <a:lstStyle/>
          <a:p>
            <a:r>
              <a:rPr lang="en-US" sz="1400" dirty="0">
                <a:solidFill>
                  <a:srgbClr val="D51C23"/>
                </a:solidFill>
              </a:rPr>
              <a:t>Club Admin Menu</a:t>
            </a:r>
          </a:p>
          <a:p>
            <a:r>
              <a:rPr lang="en-US" sz="1400" dirty="0">
                <a:solidFill>
                  <a:srgbClr val="002F5B"/>
                </a:solidFill>
              </a:rPr>
              <a:t>When you are made a Club Admin for your club you will see the My Club section of the menu.</a:t>
            </a:r>
          </a:p>
          <a:p>
            <a:endParaRPr lang="en-US" sz="1400" dirty="0">
              <a:solidFill>
                <a:srgbClr val="002F5B"/>
              </a:solidFill>
            </a:endParaRPr>
          </a:p>
          <a:p>
            <a:r>
              <a:rPr lang="en-US" sz="1400" dirty="0">
                <a:solidFill>
                  <a:srgbClr val="002F5B"/>
                </a:solidFill>
              </a:rPr>
              <a:t>Club profiles, team profiles and club reports contain unique information.  Information in the other tiles can be accessed through those three tiles as well. </a:t>
            </a:r>
            <a:endParaRPr lang="en-GB" sz="1400" dirty="0">
              <a:solidFill>
                <a:srgbClr val="002F5B"/>
              </a:solidFill>
            </a:endParaRPr>
          </a:p>
        </p:txBody>
      </p:sp>
      <p:sp>
        <p:nvSpPr>
          <p:cNvPr id="11" name="Rectangle 10">
            <a:extLst>
              <a:ext uri="{FF2B5EF4-FFF2-40B4-BE49-F238E27FC236}">
                <a16:creationId xmlns:a16="http://schemas.microsoft.com/office/drawing/2014/main" id="{98E93CA0-6D3A-4731-B039-EE22A7D51415}"/>
              </a:ext>
            </a:extLst>
          </p:cNvPr>
          <p:cNvSpPr/>
          <p:nvPr/>
        </p:nvSpPr>
        <p:spPr>
          <a:xfrm>
            <a:off x="1236170" y="4134678"/>
            <a:ext cx="1129343" cy="711291"/>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0940081-B086-4E0B-85C2-622EEF88766F}"/>
              </a:ext>
            </a:extLst>
          </p:cNvPr>
          <p:cNvSpPr/>
          <p:nvPr/>
        </p:nvSpPr>
        <p:spPr>
          <a:xfrm>
            <a:off x="2625656" y="3543745"/>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13" name="Rectangle 12">
            <a:extLst>
              <a:ext uri="{FF2B5EF4-FFF2-40B4-BE49-F238E27FC236}">
                <a16:creationId xmlns:a16="http://schemas.microsoft.com/office/drawing/2014/main" id="{FE302751-4DC0-4CDC-A9CF-4E71F61EEAC8}"/>
              </a:ext>
            </a:extLst>
          </p:cNvPr>
          <p:cNvSpPr/>
          <p:nvPr/>
        </p:nvSpPr>
        <p:spPr>
          <a:xfrm>
            <a:off x="1236630" y="4845969"/>
            <a:ext cx="1129343" cy="711291"/>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54D76F6-1106-4B12-A699-1CB74A7FBE61}"/>
              </a:ext>
            </a:extLst>
          </p:cNvPr>
          <p:cNvSpPr/>
          <p:nvPr/>
        </p:nvSpPr>
        <p:spPr>
          <a:xfrm>
            <a:off x="2365513" y="4134677"/>
            <a:ext cx="1129343" cy="711291"/>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lide Number Placeholder 2">
            <a:extLst>
              <a:ext uri="{FF2B5EF4-FFF2-40B4-BE49-F238E27FC236}">
                <a16:creationId xmlns:a16="http://schemas.microsoft.com/office/drawing/2014/main" id="{C1F1967E-9559-4C55-879C-84520C10DD00}"/>
              </a:ext>
            </a:extLst>
          </p:cNvPr>
          <p:cNvSpPr>
            <a:spLocks noGrp="1"/>
          </p:cNvSpPr>
          <p:nvPr>
            <p:ph type="sldNum" sz="quarter" idx="4"/>
          </p:nvPr>
        </p:nvSpPr>
        <p:spPr>
          <a:xfrm>
            <a:off x="11508037" y="6503176"/>
            <a:ext cx="371226" cy="365125"/>
          </a:xfrm>
        </p:spPr>
        <p:txBody>
          <a:bodyPr/>
          <a:lstStyle/>
          <a:p>
            <a:fld id="{D801C4B4-FBB8-412B-9782-946C4FDE152E}" type="slidenum">
              <a:rPr lang="en-GB" smtClean="0"/>
              <a:t>5</a:t>
            </a:fld>
            <a:endParaRPr lang="en-GB"/>
          </a:p>
        </p:txBody>
      </p:sp>
    </p:spTree>
    <p:extLst>
      <p:ext uri="{BB962C8B-B14F-4D97-AF65-F5344CB8AC3E}">
        <p14:creationId xmlns:p14="http://schemas.microsoft.com/office/powerpoint/2010/main" val="141605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CLUB PROFILES</a:t>
            </a:r>
            <a:endParaRPr lang="en-GB" dirty="0"/>
          </a:p>
        </p:txBody>
      </p:sp>
      <p:pic>
        <p:nvPicPr>
          <p:cNvPr id="11" name="Picture Placeholder 8">
            <a:extLst>
              <a:ext uri="{FF2B5EF4-FFF2-40B4-BE49-F238E27FC236}">
                <a16:creationId xmlns:a16="http://schemas.microsoft.com/office/drawing/2014/main" id="{C6CF6F15-E595-4EAE-9C25-DB8DCFD22805}"/>
              </a:ext>
            </a:extLst>
          </p:cNvPr>
          <p:cNvPicPr>
            <a:picLocks noGrp="1" noChangeAspect="1"/>
          </p:cNvPicPr>
          <p:nvPr>
            <p:ph type="pic" sz="quarter" idx="4294967295"/>
          </p:nvPr>
        </p:nvPicPr>
        <p:blipFill rotWithShape="1">
          <a:blip r:embed="rId2"/>
          <a:srcRect l="8582" t="17" r="10002" b="-53119"/>
          <a:stretch/>
        </p:blipFill>
        <p:spPr>
          <a:xfrm>
            <a:off x="925157" y="828675"/>
            <a:ext cx="6551407" cy="5902325"/>
          </a:xfrm>
          <a:prstGeom prst="rect">
            <a:avLst/>
          </a:prstGeom>
        </p:spPr>
      </p:pic>
      <p:sp>
        <p:nvSpPr>
          <p:cNvPr id="12" name="Rectangle 11">
            <a:extLst>
              <a:ext uri="{FF2B5EF4-FFF2-40B4-BE49-F238E27FC236}">
                <a16:creationId xmlns:a16="http://schemas.microsoft.com/office/drawing/2014/main" id="{82FE17D2-3461-48CF-B1F0-34E0A53CFC1C}"/>
              </a:ext>
            </a:extLst>
          </p:cNvPr>
          <p:cNvSpPr/>
          <p:nvPr/>
        </p:nvSpPr>
        <p:spPr>
          <a:xfrm>
            <a:off x="2334409" y="1420009"/>
            <a:ext cx="5023654" cy="387276"/>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F88A6EB-F97F-423D-8EC6-CED697719DC9}"/>
              </a:ext>
            </a:extLst>
          </p:cNvPr>
          <p:cNvSpPr/>
          <p:nvPr/>
        </p:nvSpPr>
        <p:spPr>
          <a:xfrm>
            <a:off x="2334409" y="2692661"/>
            <a:ext cx="1183342" cy="1190849"/>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D27EF78-8520-4A2F-882F-74BD57A50282}"/>
              </a:ext>
            </a:extLst>
          </p:cNvPr>
          <p:cNvSpPr/>
          <p:nvPr/>
        </p:nvSpPr>
        <p:spPr>
          <a:xfrm>
            <a:off x="2334409" y="1807286"/>
            <a:ext cx="1183342" cy="885376"/>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A997EBD-D6E4-48A9-9CD1-BE8EEC55EDE9}"/>
              </a:ext>
            </a:extLst>
          </p:cNvPr>
          <p:cNvSpPr/>
          <p:nvPr/>
        </p:nvSpPr>
        <p:spPr>
          <a:xfrm>
            <a:off x="6741731" y="1124541"/>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16" name="Oval 15">
            <a:extLst>
              <a:ext uri="{FF2B5EF4-FFF2-40B4-BE49-F238E27FC236}">
                <a16:creationId xmlns:a16="http://schemas.microsoft.com/office/drawing/2014/main" id="{2950BD31-9288-459B-9EBC-DE74AC473509}"/>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17" name="Oval 16">
            <a:extLst>
              <a:ext uri="{FF2B5EF4-FFF2-40B4-BE49-F238E27FC236}">
                <a16:creationId xmlns:a16="http://schemas.microsoft.com/office/drawing/2014/main" id="{5939BF6C-C1A5-405F-8550-DF7C6E998376}"/>
              </a:ext>
            </a:extLst>
          </p:cNvPr>
          <p:cNvSpPr/>
          <p:nvPr/>
        </p:nvSpPr>
        <p:spPr>
          <a:xfrm>
            <a:off x="8043355" y="185818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18" name="Oval 17">
            <a:extLst>
              <a:ext uri="{FF2B5EF4-FFF2-40B4-BE49-F238E27FC236}">
                <a16:creationId xmlns:a16="http://schemas.microsoft.com/office/drawing/2014/main" id="{E506C958-97CF-418A-A50D-0A8BF7F13D75}"/>
              </a:ext>
            </a:extLst>
          </p:cNvPr>
          <p:cNvSpPr/>
          <p:nvPr/>
        </p:nvSpPr>
        <p:spPr>
          <a:xfrm>
            <a:off x="8043355" y="2424281"/>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20" name="TextBox 19">
            <a:extLst>
              <a:ext uri="{FF2B5EF4-FFF2-40B4-BE49-F238E27FC236}">
                <a16:creationId xmlns:a16="http://schemas.microsoft.com/office/drawing/2014/main" id="{BED7081A-9D4D-43B2-AA9F-A1956B7AD3FB}"/>
              </a:ext>
            </a:extLst>
          </p:cNvPr>
          <p:cNvSpPr txBox="1"/>
          <p:nvPr/>
        </p:nvSpPr>
        <p:spPr>
          <a:xfrm>
            <a:off x="8444341" y="1235341"/>
            <a:ext cx="1263487" cy="369332"/>
          </a:xfrm>
          <a:prstGeom prst="rect">
            <a:avLst/>
          </a:prstGeom>
          <a:noFill/>
        </p:spPr>
        <p:txBody>
          <a:bodyPr wrap="none" rtlCol="0">
            <a:spAutoFit/>
          </a:bodyPr>
          <a:lstStyle/>
          <a:p>
            <a:r>
              <a:rPr lang="en-US" dirty="0">
                <a:solidFill>
                  <a:srgbClr val="002F5B"/>
                </a:solidFill>
              </a:rPr>
              <a:t>Main menu</a:t>
            </a:r>
            <a:endParaRPr lang="en-GB" dirty="0">
              <a:solidFill>
                <a:srgbClr val="002F5B"/>
              </a:solidFill>
            </a:endParaRPr>
          </a:p>
        </p:txBody>
      </p:sp>
      <p:sp>
        <p:nvSpPr>
          <p:cNvPr id="21" name="TextBox 20">
            <a:extLst>
              <a:ext uri="{FF2B5EF4-FFF2-40B4-BE49-F238E27FC236}">
                <a16:creationId xmlns:a16="http://schemas.microsoft.com/office/drawing/2014/main" id="{10F38106-5562-4BF1-81C2-1ECBCDFF76C3}"/>
              </a:ext>
            </a:extLst>
          </p:cNvPr>
          <p:cNvSpPr txBox="1"/>
          <p:nvPr/>
        </p:nvSpPr>
        <p:spPr>
          <a:xfrm>
            <a:off x="8444341" y="1801060"/>
            <a:ext cx="1148071" cy="369332"/>
          </a:xfrm>
          <a:prstGeom prst="rect">
            <a:avLst/>
          </a:prstGeom>
          <a:noFill/>
        </p:spPr>
        <p:txBody>
          <a:bodyPr wrap="none" rtlCol="0">
            <a:spAutoFit/>
          </a:bodyPr>
          <a:lstStyle/>
          <a:p>
            <a:r>
              <a:rPr lang="en-US" dirty="0">
                <a:solidFill>
                  <a:srgbClr val="002F5B"/>
                </a:solidFill>
              </a:rPr>
              <a:t>Sub-menu</a:t>
            </a:r>
            <a:endParaRPr lang="en-GB" dirty="0">
              <a:solidFill>
                <a:srgbClr val="002F5B"/>
              </a:solidFill>
            </a:endParaRPr>
          </a:p>
        </p:txBody>
      </p:sp>
      <p:sp>
        <p:nvSpPr>
          <p:cNvPr id="22" name="TextBox 21">
            <a:extLst>
              <a:ext uri="{FF2B5EF4-FFF2-40B4-BE49-F238E27FC236}">
                <a16:creationId xmlns:a16="http://schemas.microsoft.com/office/drawing/2014/main" id="{822ABF66-2A46-47F1-8658-F7355D97FB8B}"/>
              </a:ext>
            </a:extLst>
          </p:cNvPr>
          <p:cNvSpPr txBox="1"/>
          <p:nvPr/>
        </p:nvSpPr>
        <p:spPr>
          <a:xfrm>
            <a:off x="8444341" y="2366779"/>
            <a:ext cx="2266326" cy="369332"/>
          </a:xfrm>
          <a:prstGeom prst="rect">
            <a:avLst/>
          </a:prstGeom>
          <a:noFill/>
        </p:spPr>
        <p:txBody>
          <a:bodyPr wrap="none" rtlCol="0">
            <a:spAutoFit/>
          </a:bodyPr>
          <a:lstStyle/>
          <a:p>
            <a:r>
              <a:rPr lang="en-US" dirty="0">
                <a:solidFill>
                  <a:srgbClr val="002F5B"/>
                </a:solidFill>
              </a:rPr>
              <a:t>Change profile picture</a:t>
            </a:r>
            <a:endParaRPr lang="en-GB" dirty="0">
              <a:solidFill>
                <a:srgbClr val="002F5B"/>
              </a:solidFill>
            </a:endParaRPr>
          </a:p>
        </p:txBody>
      </p:sp>
      <p:sp>
        <p:nvSpPr>
          <p:cNvPr id="23" name="Oval 22">
            <a:extLst>
              <a:ext uri="{FF2B5EF4-FFF2-40B4-BE49-F238E27FC236}">
                <a16:creationId xmlns:a16="http://schemas.microsoft.com/office/drawing/2014/main" id="{FB200AE1-D8EB-4A59-A58F-325BADD5622D}"/>
              </a:ext>
            </a:extLst>
          </p:cNvPr>
          <p:cNvSpPr/>
          <p:nvPr/>
        </p:nvSpPr>
        <p:spPr>
          <a:xfrm>
            <a:off x="2901419" y="3779837"/>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24" name="Oval 23">
            <a:extLst>
              <a:ext uri="{FF2B5EF4-FFF2-40B4-BE49-F238E27FC236}">
                <a16:creationId xmlns:a16="http://schemas.microsoft.com/office/drawing/2014/main" id="{7D5467B1-186D-4395-B970-BB413637DF59}"/>
              </a:ext>
            </a:extLst>
          </p:cNvPr>
          <p:cNvSpPr/>
          <p:nvPr/>
        </p:nvSpPr>
        <p:spPr>
          <a:xfrm>
            <a:off x="2215347" y="1459982"/>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3</a:t>
            </a:r>
            <a:endParaRPr lang="en-GB" sz="1754" dirty="0"/>
          </a:p>
        </p:txBody>
      </p:sp>
      <p:sp>
        <p:nvSpPr>
          <p:cNvPr id="26" name="Speech Bubble: Rectangle 25">
            <a:extLst>
              <a:ext uri="{FF2B5EF4-FFF2-40B4-BE49-F238E27FC236}">
                <a16:creationId xmlns:a16="http://schemas.microsoft.com/office/drawing/2014/main" id="{349F9C63-725D-4A68-B46A-66EC6065A0F0}"/>
              </a:ext>
            </a:extLst>
          </p:cNvPr>
          <p:cNvSpPr/>
          <p:nvPr/>
        </p:nvSpPr>
        <p:spPr>
          <a:xfrm>
            <a:off x="7872798" y="4097204"/>
            <a:ext cx="1659033" cy="812800"/>
          </a:xfrm>
          <a:prstGeom prst="wedgeRectCallout">
            <a:avLst>
              <a:gd name="adj1" fmla="val -141211"/>
              <a:gd name="adj2" fmla="val -3144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Click here to update </a:t>
            </a:r>
            <a:r>
              <a:rPr lang="en-GB" sz="1100" dirty="0">
                <a:solidFill>
                  <a:srgbClr val="002F5B"/>
                </a:solidFill>
              </a:rPr>
              <a:t>the</a:t>
            </a:r>
            <a:r>
              <a:rPr lang="en-GB" sz="1100" dirty="0">
                <a:solidFill>
                  <a:srgbClr val="D51C23"/>
                </a:solidFill>
              </a:rPr>
              <a:t> Basic Details  </a:t>
            </a:r>
          </a:p>
        </p:txBody>
      </p:sp>
      <p:sp>
        <p:nvSpPr>
          <p:cNvPr id="28" name="TextBox 27">
            <a:extLst>
              <a:ext uri="{FF2B5EF4-FFF2-40B4-BE49-F238E27FC236}">
                <a16:creationId xmlns:a16="http://schemas.microsoft.com/office/drawing/2014/main" id="{B27DA5BE-42D9-4EFA-B88B-822707230295}"/>
              </a:ext>
            </a:extLst>
          </p:cNvPr>
          <p:cNvSpPr txBox="1"/>
          <p:nvPr/>
        </p:nvSpPr>
        <p:spPr>
          <a:xfrm>
            <a:off x="7906901" y="5112815"/>
            <a:ext cx="3628634" cy="1169551"/>
          </a:xfrm>
          <a:prstGeom prst="rect">
            <a:avLst/>
          </a:prstGeom>
          <a:noFill/>
        </p:spPr>
        <p:txBody>
          <a:bodyPr wrap="square" rtlCol="0">
            <a:spAutoFit/>
          </a:bodyPr>
          <a:lstStyle/>
          <a:p>
            <a:r>
              <a:rPr lang="en-US" sz="1400" dirty="0">
                <a:solidFill>
                  <a:srgbClr val="D51C23"/>
                </a:solidFill>
              </a:rPr>
              <a:t>Basic Details</a:t>
            </a:r>
          </a:p>
          <a:p>
            <a:r>
              <a:rPr lang="en-US" sz="1400" dirty="0">
                <a:solidFill>
                  <a:srgbClr val="002F5B"/>
                </a:solidFill>
              </a:rPr>
              <a:t>Information here will be shown on the Club Finder on the public BDA site.   The email address should be the one you want enquiries from the BDA site to be sent to</a:t>
            </a:r>
            <a:endParaRPr lang="en-GB" sz="1400" dirty="0">
              <a:solidFill>
                <a:srgbClr val="002F5B"/>
              </a:solidFill>
            </a:endParaRPr>
          </a:p>
        </p:txBody>
      </p:sp>
      <p:sp>
        <p:nvSpPr>
          <p:cNvPr id="29" name="Rectangle 28">
            <a:extLst>
              <a:ext uri="{FF2B5EF4-FFF2-40B4-BE49-F238E27FC236}">
                <a16:creationId xmlns:a16="http://schemas.microsoft.com/office/drawing/2014/main" id="{CEA252CA-E328-4F41-BD80-0F536F07097A}"/>
              </a:ext>
            </a:extLst>
          </p:cNvPr>
          <p:cNvSpPr/>
          <p:nvPr/>
        </p:nvSpPr>
        <p:spPr>
          <a:xfrm>
            <a:off x="3492352" y="1803194"/>
            <a:ext cx="3840312" cy="2973201"/>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1A1718DE-5305-4CB6-BB06-9556B1C10EB6}"/>
              </a:ext>
            </a:extLst>
          </p:cNvPr>
          <p:cNvSpPr/>
          <p:nvPr/>
        </p:nvSpPr>
        <p:spPr>
          <a:xfrm>
            <a:off x="8043355" y="2990376"/>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GB" sz="1050" dirty="0"/>
          </a:p>
        </p:txBody>
      </p:sp>
      <p:sp>
        <p:nvSpPr>
          <p:cNvPr id="31" name="TextBox 30">
            <a:extLst>
              <a:ext uri="{FF2B5EF4-FFF2-40B4-BE49-F238E27FC236}">
                <a16:creationId xmlns:a16="http://schemas.microsoft.com/office/drawing/2014/main" id="{78867D65-C2F3-4A39-B664-2D2B463F8D2A}"/>
              </a:ext>
            </a:extLst>
          </p:cNvPr>
          <p:cNvSpPr txBox="1"/>
          <p:nvPr/>
        </p:nvSpPr>
        <p:spPr>
          <a:xfrm>
            <a:off x="8444341" y="2932499"/>
            <a:ext cx="2709844" cy="369332"/>
          </a:xfrm>
          <a:prstGeom prst="rect">
            <a:avLst/>
          </a:prstGeom>
          <a:noFill/>
        </p:spPr>
        <p:txBody>
          <a:bodyPr wrap="none" rtlCol="0">
            <a:spAutoFit/>
          </a:bodyPr>
          <a:lstStyle/>
          <a:p>
            <a:r>
              <a:rPr lang="en-US" dirty="0">
                <a:solidFill>
                  <a:srgbClr val="002F5B"/>
                </a:solidFill>
              </a:rPr>
              <a:t>Change </a:t>
            </a:r>
            <a:r>
              <a:rPr lang="en-US">
                <a:solidFill>
                  <a:srgbClr val="002F5B"/>
                </a:solidFill>
              </a:rPr>
              <a:t>profile information</a:t>
            </a:r>
            <a:endParaRPr lang="en-GB" dirty="0">
              <a:solidFill>
                <a:srgbClr val="002F5B"/>
              </a:solidFill>
            </a:endParaRPr>
          </a:p>
        </p:txBody>
      </p:sp>
      <p:sp>
        <p:nvSpPr>
          <p:cNvPr id="32" name="Oval 31">
            <a:extLst>
              <a:ext uri="{FF2B5EF4-FFF2-40B4-BE49-F238E27FC236}">
                <a16:creationId xmlns:a16="http://schemas.microsoft.com/office/drawing/2014/main" id="{8984EEDB-74DF-4279-831C-573BA8BCD93F}"/>
              </a:ext>
            </a:extLst>
          </p:cNvPr>
          <p:cNvSpPr/>
          <p:nvPr/>
        </p:nvSpPr>
        <p:spPr>
          <a:xfrm>
            <a:off x="6703632" y="4097994"/>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4</a:t>
            </a:r>
            <a:endParaRPr lang="en-GB" sz="1754" dirty="0"/>
          </a:p>
        </p:txBody>
      </p:sp>
      <p:sp>
        <p:nvSpPr>
          <p:cNvPr id="33" name="TextBox 32">
            <a:extLst>
              <a:ext uri="{FF2B5EF4-FFF2-40B4-BE49-F238E27FC236}">
                <a16:creationId xmlns:a16="http://schemas.microsoft.com/office/drawing/2014/main" id="{377422B4-F904-4645-8AC4-4CE97F962C1C}"/>
              </a:ext>
            </a:extLst>
          </p:cNvPr>
          <p:cNvSpPr txBox="1"/>
          <p:nvPr/>
        </p:nvSpPr>
        <p:spPr>
          <a:xfrm>
            <a:off x="7872798" y="722806"/>
            <a:ext cx="1493550" cy="369332"/>
          </a:xfrm>
          <a:prstGeom prst="rect">
            <a:avLst/>
          </a:prstGeom>
          <a:noFill/>
        </p:spPr>
        <p:txBody>
          <a:bodyPr wrap="none" rtlCol="0">
            <a:spAutoFit/>
          </a:bodyPr>
          <a:lstStyle/>
          <a:p>
            <a:r>
              <a:rPr lang="en-US" dirty="0">
                <a:solidFill>
                  <a:srgbClr val="961D74"/>
                </a:solidFill>
              </a:rPr>
              <a:t>CLUB PROFILE</a:t>
            </a:r>
            <a:endParaRPr lang="en-GB" dirty="0">
              <a:solidFill>
                <a:srgbClr val="961D74"/>
              </a:solidFill>
            </a:endParaRPr>
          </a:p>
        </p:txBody>
      </p:sp>
      <p:pic>
        <p:nvPicPr>
          <p:cNvPr id="25" name="Picture Placeholder 18">
            <a:extLst>
              <a:ext uri="{FF2B5EF4-FFF2-40B4-BE49-F238E27FC236}">
                <a16:creationId xmlns:a16="http://schemas.microsoft.com/office/drawing/2014/main" id="{FFD34A05-D56A-4CC5-B983-5DDA32B711F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25157" y="4807086"/>
            <a:ext cx="1859166" cy="1908111"/>
          </a:xfrm>
          <a:prstGeom prst="rect">
            <a:avLst/>
          </a:prstGeom>
        </p:spPr>
      </p:pic>
      <p:sp>
        <p:nvSpPr>
          <p:cNvPr id="27" name="Rectangle 26">
            <a:extLst>
              <a:ext uri="{FF2B5EF4-FFF2-40B4-BE49-F238E27FC236}">
                <a16:creationId xmlns:a16="http://schemas.microsoft.com/office/drawing/2014/main" id="{9C6EC869-6B19-4E3A-A50B-8B0EF2ECD312}"/>
              </a:ext>
            </a:extLst>
          </p:cNvPr>
          <p:cNvSpPr/>
          <p:nvPr/>
        </p:nvSpPr>
        <p:spPr>
          <a:xfrm>
            <a:off x="994330" y="5897646"/>
            <a:ext cx="367331" cy="214920"/>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peech Bubble: Rectangle 33">
            <a:extLst>
              <a:ext uri="{FF2B5EF4-FFF2-40B4-BE49-F238E27FC236}">
                <a16:creationId xmlns:a16="http://schemas.microsoft.com/office/drawing/2014/main" id="{B8CC51FB-CCE0-4416-B54A-CDFA866E0165}"/>
              </a:ext>
            </a:extLst>
          </p:cNvPr>
          <p:cNvSpPr/>
          <p:nvPr/>
        </p:nvSpPr>
        <p:spPr>
          <a:xfrm>
            <a:off x="3187203" y="5511801"/>
            <a:ext cx="1659033" cy="812800"/>
          </a:xfrm>
          <a:prstGeom prst="wedgeRectCallout">
            <a:avLst>
              <a:gd name="adj1" fmla="val -174760"/>
              <a:gd name="adj2" fmla="val 120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Click </a:t>
            </a:r>
            <a:r>
              <a:rPr lang="en-GB" sz="1100" dirty="0">
                <a:solidFill>
                  <a:srgbClr val="D51C23"/>
                </a:solidFill>
              </a:rPr>
              <a:t>Club Profiles </a:t>
            </a:r>
            <a:r>
              <a:rPr lang="en-GB" sz="1100" dirty="0">
                <a:solidFill>
                  <a:srgbClr val="0A2160"/>
                </a:solidFill>
              </a:rPr>
              <a:t>to access this page</a:t>
            </a:r>
            <a:endParaRPr lang="en-GB" sz="1100" dirty="0">
              <a:solidFill>
                <a:srgbClr val="D51C23"/>
              </a:solidFill>
            </a:endParaRPr>
          </a:p>
        </p:txBody>
      </p:sp>
      <p:sp>
        <p:nvSpPr>
          <p:cNvPr id="3" name="Slide Number Placeholder 2">
            <a:extLst>
              <a:ext uri="{FF2B5EF4-FFF2-40B4-BE49-F238E27FC236}">
                <a16:creationId xmlns:a16="http://schemas.microsoft.com/office/drawing/2014/main" id="{62387984-BC69-4591-B6A6-38D2D029AFE8}"/>
              </a:ext>
            </a:extLst>
          </p:cNvPr>
          <p:cNvSpPr>
            <a:spLocks noGrp="1"/>
          </p:cNvSpPr>
          <p:nvPr>
            <p:ph type="sldNum" sz="quarter" idx="4"/>
          </p:nvPr>
        </p:nvSpPr>
        <p:spPr/>
        <p:txBody>
          <a:bodyPr/>
          <a:lstStyle/>
          <a:p>
            <a:fld id="{D801C4B4-FBB8-412B-9782-946C4FDE152E}" type="slidenum">
              <a:rPr lang="en-GB" smtClean="0"/>
              <a:t>6</a:t>
            </a:fld>
            <a:endParaRPr lang="en-GB"/>
          </a:p>
        </p:txBody>
      </p:sp>
    </p:spTree>
    <p:extLst>
      <p:ext uri="{BB962C8B-B14F-4D97-AF65-F5344CB8AC3E}">
        <p14:creationId xmlns:p14="http://schemas.microsoft.com/office/powerpoint/2010/main" val="569418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8CA26E-1789-4352-91FD-2DE9DB188683}"/>
              </a:ext>
            </a:extLst>
          </p:cNvPr>
          <p:cNvPicPr>
            <a:picLocks noChangeAspect="1"/>
          </p:cNvPicPr>
          <p:nvPr/>
        </p:nvPicPr>
        <p:blipFill>
          <a:blip r:embed="rId2"/>
          <a:stretch>
            <a:fillRect/>
          </a:stretch>
        </p:blipFill>
        <p:spPr>
          <a:xfrm>
            <a:off x="879286" y="735664"/>
            <a:ext cx="6760575" cy="4763001"/>
          </a:xfrm>
          <a:prstGeom prst="rect">
            <a:avLst/>
          </a:prstGeom>
        </p:spPr>
      </p:pic>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CLUB ADDITIONAL DETAILS</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0" name="Oval 29">
            <a:extLst>
              <a:ext uri="{FF2B5EF4-FFF2-40B4-BE49-F238E27FC236}">
                <a16:creationId xmlns:a16="http://schemas.microsoft.com/office/drawing/2014/main" id="{C131229C-8DBA-46BB-9BA4-CC01766F0C7C}"/>
              </a:ext>
            </a:extLst>
          </p:cNvPr>
          <p:cNvSpPr/>
          <p:nvPr/>
        </p:nvSpPr>
        <p:spPr>
          <a:xfrm>
            <a:off x="8043355" y="185818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1" y="1235341"/>
            <a:ext cx="2387961" cy="369332"/>
          </a:xfrm>
          <a:prstGeom prst="rect">
            <a:avLst/>
          </a:prstGeom>
          <a:noFill/>
        </p:spPr>
        <p:txBody>
          <a:bodyPr wrap="none" rtlCol="0">
            <a:spAutoFit/>
          </a:bodyPr>
          <a:lstStyle/>
          <a:p>
            <a:r>
              <a:rPr lang="en-US" dirty="0">
                <a:solidFill>
                  <a:srgbClr val="002F5B"/>
                </a:solidFill>
              </a:rPr>
              <a:t>Click Club Details Menu</a:t>
            </a:r>
            <a:endParaRPr lang="en-GB" dirty="0">
              <a:solidFill>
                <a:srgbClr val="002F5B"/>
              </a:solidFill>
            </a:endParaRPr>
          </a:p>
        </p:txBody>
      </p:sp>
      <p:sp>
        <p:nvSpPr>
          <p:cNvPr id="33" name="TextBox 32">
            <a:extLst>
              <a:ext uri="{FF2B5EF4-FFF2-40B4-BE49-F238E27FC236}">
                <a16:creationId xmlns:a16="http://schemas.microsoft.com/office/drawing/2014/main" id="{6F15A8B1-6CD7-40FC-A44D-05039C2E44A6}"/>
              </a:ext>
            </a:extLst>
          </p:cNvPr>
          <p:cNvSpPr txBox="1"/>
          <p:nvPr/>
        </p:nvSpPr>
        <p:spPr>
          <a:xfrm>
            <a:off x="8444341" y="1801060"/>
            <a:ext cx="2934586" cy="369332"/>
          </a:xfrm>
          <a:prstGeom prst="rect">
            <a:avLst/>
          </a:prstGeom>
          <a:noFill/>
        </p:spPr>
        <p:txBody>
          <a:bodyPr wrap="none" rtlCol="0">
            <a:spAutoFit/>
          </a:bodyPr>
          <a:lstStyle/>
          <a:p>
            <a:r>
              <a:rPr lang="en-US" dirty="0">
                <a:solidFill>
                  <a:srgbClr val="002F5B"/>
                </a:solidFill>
              </a:rPr>
              <a:t>Click Additional Details Menu</a:t>
            </a:r>
            <a:endParaRPr lang="en-GB" dirty="0">
              <a:solidFill>
                <a:srgbClr val="002F5B"/>
              </a:solidFill>
            </a:endParaRPr>
          </a:p>
        </p:txBody>
      </p:sp>
      <p:sp>
        <p:nvSpPr>
          <p:cNvPr id="36" name="TextBox 35">
            <a:extLst>
              <a:ext uri="{FF2B5EF4-FFF2-40B4-BE49-F238E27FC236}">
                <a16:creationId xmlns:a16="http://schemas.microsoft.com/office/drawing/2014/main" id="{9A97F877-31B6-4899-ACF7-CEEE476EFBC5}"/>
              </a:ext>
            </a:extLst>
          </p:cNvPr>
          <p:cNvSpPr txBox="1"/>
          <p:nvPr/>
        </p:nvSpPr>
        <p:spPr>
          <a:xfrm>
            <a:off x="7800127" y="3365208"/>
            <a:ext cx="3942693" cy="2246769"/>
          </a:xfrm>
          <a:prstGeom prst="rect">
            <a:avLst/>
          </a:prstGeom>
          <a:noFill/>
        </p:spPr>
        <p:txBody>
          <a:bodyPr wrap="square" rtlCol="0">
            <a:spAutoFit/>
          </a:bodyPr>
          <a:lstStyle/>
          <a:p>
            <a:r>
              <a:rPr lang="en-US" sz="1400" dirty="0">
                <a:solidFill>
                  <a:srgbClr val="D51C23"/>
                </a:solidFill>
              </a:rPr>
              <a:t>Additional Details</a:t>
            </a:r>
          </a:p>
          <a:p>
            <a:r>
              <a:rPr lang="en-US" sz="1400" dirty="0">
                <a:solidFill>
                  <a:srgbClr val="002F5B"/>
                </a:solidFill>
              </a:rPr>
              <a:t>Information here will be used by the BDA to understand the clubs better and to collect information that may be required to apply for grants, promote the sport, assess race or training venues and ensure proper governance.  Please fill in as much as you can.</a:t>
            </a:r>
          </a:p>
          <a:p>
            <a:endParaRPr lang="en-US" sz="1400" dirty="0">
              <a:solidFill>
                <a:srgbClr val="002F5B"/>
              </a:solidFill>
            </a:endParaRPr>
          </a:p>
          <a:p>
            <a:r>
              <a:rPr lang="en-US" sz="1400" dirty="0">
                <a:solidFill>
                  <a:srgbClr val="002F5B"/>
                </a:solidFill>
              </a:rPr>
              <a:t>If you have any concerns over the use of this information, please talk to us.</a:t>
            </a:r>
            <a:endParaRPr lang="en-GB" sz="1400" dirty="0">
              <a:solidFill>
                <a:srgbClr val="002F5B"/>
              </a:solidFill>
            </a:endParaRPr>
          </a:p>
        </p:txBody>
      </p:sp>
      <p:sp>
        <p:nvSpPr>
          <p:cNvPr id="39" name="Rectangle 38">
            <a:extLst>
              <a:ext uri="{FF2B5EF4-FFF2-40B4-BE49-F238E27FC236}">
                <a16:creationId xmlns:a16="http://schemas.microsoft.com/office/drawing/2014/main" id="{D5E63D69-2272-4AE4-8C2B-1C11F24C3F8E}"/>
              </a:ext>
            </a:extLst>
          </p:cNvPr>
          <p:cNvSpPr/>
          <p:nvPr/>
        </p:nvSpPr>
        <p:spPr>
          <a:xfrm>
            <a:off x="1919142" y="1191293"/>
            <a:ext cx="1134677" cy="463594"/>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2700868" cy="369332"/>
          </a:xfrm>
          <a:prstGeom prst="rect">
            <a:avLst/>
          </a:prstGeom>
          <a:noFill/>
        </p:spPr>
        <p:txBody>
          <a:bodyPr wrap="none" rtlCol="0">
            <a:spAutoFit/>
          </a:bodyPr>
          <a:lstStyle/>
          <a:p>
            <a:r>
              <a:rPr lang="en-US" dirty="0">
                <a:solidFill>
                  <a:srgbClr val="961D74"/>
                </a:solidFill>
              </a:rPr>
              <a:t>CLUB ADDITIONAL DETAILS</a:t>
            </a:r>
            <a:endParaRPr lang="en-GB" dirty="0">
              <a:solidFill>
                <a:srgbClr val="961D74"/>
              </a:solidFill>
            </a:endParaRPr>
          </a:p>
        </p:txBody>
      </p:sp>
      <p:sp>
        <p:nvSpPr>
          <p:cNvPr id="42" name="Oval 41">
            <a:extLst>
              <a:ext uri="{FF2B5EF4-FFF2-40B4-BE49-F238E27FC236}">
                <a16:creationId xmlns:a16="http://schemas.microsoft.com/office/drawing/2014/main" id="{2CCD68ED-F141-4A2C-8222-14B0B721D247}"/>
              </a:ext>
            </a:extLst>
          </p:cNvPr>
          <p:cNvSpPr/>
          <p:nvPr/>
        </p:nvSpPr>
        <p:spPr>
          <a:xfrm>
            <a:off x="2758352" y="716649"/>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35" name="Speech Bubble: Rectangle 34">
            <a:extLst>
              <a:ext uri="{FF2B5EF4-FFF2-40B4-BE49-F238E27FC236}">
                <a16:creationId xmlns:a16="http://schemas.microsoft.com/office/drawing/2014/main" id="{72E0CC97-BF94-4B07-9DCB-FE51FBCCF0A5}"/>
              </a:ext>
            </a:extLst>
          </p:cNvPr>
          <p:cNvSpPr/>
          <p:nvPr/>
        </p:nvSpPr>
        <p:spPr>
          <a:xfrm>
            <a:off x="7800128" y="2366779"/>
            <a:ext cx="1659033" cy="812800"/>
          </a:xfrm>
          <a:prstGeom prst="wedgeRectCallout">
            <a:avLst>
              <a:gd name="adj1" fmla="val -201514"/>
              <a:gd name="adj2" fmla="val -974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A2160"/>
                </a:solidFill>
              </a:rPr>
              <a:t>Click here to update </a:t>
            </a:r>
            <a:r>
              <a:rPr lang="en-GB" sz="1100" dirty="0">
                <a:solidFill>
                  <a:srgbClr val="002F5B"/>
                </a:solidFill>
              </a:rPr>
              <a:t>the</a:t>
            </a:r>
            <a:r>
              <a:rPr lang="en-GB" sz="1100" dirty="0">
                <a:solidFill>
                  <a:srgbClr val="D51C23"/>
                </a:solidFill>
              </a:rPr>
              <a:t> Additional Details</a:t>
            </a:r>
          </a:p>
        </p:txBody>
      </p:sp>
      <p:sp>
        <p:nvSpPr>
          <p:cNvPr id="43" name="Oval 42">
            <a:extLst>
              <a:ext uri="{FF2B5EF4-FFF2-40B4-BE49-F238E27FC236}">
                <a16:creationId xmlns:a16="http://schemas.microsoft.com/office/drawing/2014/main" id="{97D2E788-3C76-4807-9CE5-D41C71F04681}"/>
              </a:ext>
            </a:extLst>
          </p:cNvPr>
          <p:cNvSpPr/>
          <p:nvPr/>
        </p:nvSpPr>
        <p:spPr>
          <a:xfrm>
            <a:off x="719019" y="3379083"/>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44" name="Rectangle 43">
            <a:extLst>
              <a:ext uri="{FF2B5EF4-FFF2-40B4-BE49-F238E27FC236}">
                <a16:creationId xmlns:a16="http://schemas.microsoft.com/office/drawing/2014/main" id="{9CB728D4-D42A-443F-9F7E-001B0D8E2D85}"/>
              </a:ext>
            </a:extLst>
          </p:cNvPr>
          <p:cNvSpPr/>
          <p:nvPr/>
        </p:nvSpPr>
        <p:spPr>
          <a:xfrm>
            <a:off x="1194099" y="2782610"/>
            <a:ext cx="1058538" cy="463594"/>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7EB2ABC7-B237-4AEF-AB54-2BFE517A44F2}"/>
              </a:ext>
            </a:extLst>
          </p:cNvPr>
          <p:cNvSpPr>
            <a:spLocks noGrp="1"/>
          </p:cNvSpPr>
          <p:nvPr>
            <p:ph type="sldNum" sz="quarter" idx="4"/>
          </p:nvPr>
        </p:nvSpPr>
        <p:spPr/>
        <p:txBody>
          <a:bodyPr/>
          <a:lstStyle/>
          <a:p>
            <a:fld id="{D801C4B4-FBB8-412B-9782-946C4FDE152E}" type="slidenum">
              <a:rPr lang="en-GB" smtClean="0"/>
              <a:t>7</a:t>
            </a:fld>
            <a:endParaRPr lang="en-GB"/>
          </a:p>
        </p:txBody>
      </p:sp>
    </p:spTree>
    <p:extLst>
      <p:ext uri="{BB962C8B-B14F-4D97-AF65-F5344CB8AC3E}">
        <p14:creationId xmlns:p14="http://schemas.microsoft.com/office/powerpoint/2010/main" val="598653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E55908-F1A8-45ED-9E79-B4319D1A475D}"/>
              </a:ext>
            </a:extLst>
          </p:cNvPr>
          <p:cNvPicPr>
            <a:picLocks noChangeAspect="1"/>
          </p:cNvPicPr>
          <p:nvPr/>
        </p:nvPicPr>
        <p:blipFill>
          <a:blip r:embed="rId2"/>
          <a:stretch>
            <a:fillRect/>
          </a:stretch>
        </p:blipFill>
        <p:spPr>
          <a:xfrm>
            <a:off x="879286" y="766223"/>
            <a:ext cx="6724428" cy="4074718"/>
          </a:xfrm>
          <a:prstGeom prst="rect">
            <a:avLst/>
          </a:prstGeom>
        </p:spPr>
      </p:pic>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CLUB QUALIFICATIONS</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0" name="Oval 29">
            <a:extLst>
              <a:ext uri="{FF2B5EF4-FFF2-40B4-BE49-F238E27FC236}">
                <a16:creationId xmlns:a16="http://schemas.microsoft.com/office/drawing/2014/main" id="{C131229C-8DBA-46BB-9BA4-CC01766F0C7C}"/>
              </a:ext>
            </a:extLst>
          </p:cNvPr>
          <p:cNvSpPr/>
          <p:nvPr/>
        </p:nvSpPr>
        <p:spPr>
          <a:xfrm>
            <a:off x="8043355" y="1858187"/>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1" y="1235341"/>
            <a:ext cx="1899046" cy="369332"/>
          </a:xfrm>
          <a:prstGeom prst="rect">
            <a:avLst/>
          </a:prstGeom>
          <a:noFill/>
        </p:spPr>
        <p:txBody>
          <a:bodyPr wrap="none" rtlCol="0">
            <a:spAutoFit/>
          </a:bodyPr>
          <a:lstStyle/>
          <a:p>
            <a:r>
              <a:rPr lang="en-US" dirty="0">
                <a:solidFill>
                  <a:srgbClr val="002F5B"/>
                </a:solidFill>
              </a:rPr>
              <a:t>Club Details Menu</a:t>
            </a:r>
            <a:endParaRPr lang="en-GB" dirty="0">
              <a:solidFill>
                <a:srgbClr val="002F5B"/>
              </a:solidFill>
            </a:endParaRPr>
          </a:p>
        </p:txBody>
      </p:sp>
      <p:sp>
        <p:nvSpPr>
          <p:cNvPr id="33" name="TextBox 32">
            <a:extLst>
              <a:ext uri="{FF2B5EF4-FFF2-40B4-BE49-F238E27FC236}">
                <a16:creationId xmlns:a16="http://schemas.microsoft.com/office/drawing/2014/main" id="{6F15A8B1-6CD7-40FC-A44D-05039C2E44A6}"/>
              </a:ext>
            </a:extLst>
          </p:cNvPr>
          <p:cNvSpPr txBox="1"/>
          <p:nvPr/>
        </p:nvSpPr>
        <p:spPr>
          <a:xfrm>
            <a:off x="8444341" y="1801060"/>
            <a:ext cx="1469441" cy="369332"/>
          </a:xfrm>
          <a:prstGeom prst="rect">
            <a:avLst/>
          </a:prstGeom>
          <a:noFill/>
        </p:spPr>
        <p:txBody>
          <a:bodyPr wrap="none" rtlCol="0">
            <a:spAutoFit/>
          </a:bodyPr>
          <a:lstStyle/>
          <a:p>
            <a:r>
              <a:rPr lang="en-US" dirty="0">
                <a:solidFill>
                  <a:srgbClr val="002F5B"/>
                </a:solidFill>
              </a:rPr>
              <a:t>Qualifications</a:t>
            </a:r>
            <a:endParaRPr lang="en-GB" dirty="0">
              <a:solidFill>
                <a:srgbClr val="002F5B"/>
              </a:solidFill>
            </a:endParaRPr>
          </a:p>
        </p:txBody>
      </p:sp>
      <p:sp>
        <p:nvSpPr>
          <p:cNvPr id="36" name="TextBox 35">
            <a:extLst>
              <a:ext uri="{FF2B5EF4-FFF2-40B4-BE49-F238E27FC236}">
                <a16:creationId xmlns:a16="http://schemas.microsoft.com/office/drawing/2014/main" id="{9A97F877-31B6-4899-ACF7-CEEE476EFBC5}"/>
              </a:ext>
            </a:extLst>
          </p:cNvPr>
          <p:cNvSpPr txBox="1"/>
          <p:nvPr/>
        </p:nvSpPr>
        <p:spPr>
          <a:xfrm>
            <a:off x="7800128" y="3375966"/>
            <a:ext cx="3628634" cy="1061829"/>
          </a:xfrm>
          <a:prstGeom prst="rect">
            <a:avLst/>
          </a:prstGeom>
          <a:noFill/>
        </p:spPr>
        <p:txBody>
          <a:bodyPr wrap="square" rtlCol="0">
            <a:spAutoFit/>
          </a:bodyPr>
          <a:lstStyle/>
          <a:p>
            <a:r>
              <a:rPr lang="en-US" sz="1400" dirty="0">
                <a:solidFill>
                  <a:srgbClr val="D51C23"/>
                </a:solidFill>
              </a:rPr>
              <a:t>Club Qualification</a:t>
            </a:r>
          </a:p>
          <a:p>
            <a:r>
              <a:rPr lang="en-US" sz="1050" i="1" dirty="0">
                <a:solidFill>
                  <a:srgbClr val="D51C23"/>
                </a:solidFill>
              </a:rPr>
              <a:t>Note this is a club level qualification not an individual qualification such as a coaching qualification</a:t>
            </a:r>
          </a:p>
          <a:p>
            <a:r>
              <a:rPr lang="en-US" sz="1400" dirty="0">
                <a:solidFill>
                  <a:srgbClr val="002F5B"/>
                </a:solidFill>
              </a:rPr>
              <a:t>We are not currently using club qualifications, but may use them in the future</a:t>
            </a:r>
            <a:endParaRPr lang="en-GB" sz="1400" dirty="0">
              <a:solidFill>
                <a:srgbClr val="002F5B"/>
              </a:solidFill>
            </a:endParaRPr>
          </a:p>
        </p:txBody>
      </p:sp>
      <p:sp>
        <p:nvSpPr>
          <p:cNvPr id="39" name="Rectangle 38">
            <a:extLst>
              <a:ext uri="{FF2B5EF4-FFF2-40B4-BE49-F238E27FC236}">
                <a16:creationId xmlns:a16="http://schemas.microsoft.com/office/drawing/2014/main" id="{D5E63D69-2272-4AE4-8C2B-1C11F24C3F8E}"/>
              </a:ext>
            </a:extLst>
          </p:cNvPr>
          <p:cNvSpPr/>
          <p:nvPr/>
        </p:nvSpPr>
        <p:spPr>
          <a:xfrm>
            <a:off x="1919142" y="1191293"/>
            <a:ext cx="1134677" cy="463594"/>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2291846" cy="369332"/>
          </a:xfrm>
          <a:prstGeom prst="rect">
            <a:avLst/>
          </a:prstGeom>
          <a:noFill/>
        </p:spPr>
        <p:txBody>
          <a:bodyPr wrap="none" rtlCol="0">
            <a:spAutoFit/>
          </a:bodyPr>
          <a:lstStyle/>
          <a:p>
            <a:r>
              <a:rPr lang="en-US" dirty="0">
                <a:solidFill>
                  <a:srgbClr val="961D74"/>
                </a:solidFill>
              </a:rPr>
              <a:t>CLUB QUALIFICATIONS</a:t>
            </a:r>
            <a:endParaRPr lang="en-GB" dirty="0">
              <a:solidFill>
                <a:srgbClr val="961D74"/>
              </a:solidFill>
            </a:endParaRPr>
          </a:p>
        </p:txBody>
      </p:sp>
      <p:sp>
        <p:nvSpPr>
          <p:cNvPr id="42" name="Oval 41">
            <a:extLst>
              <a:ext uri="{FF2B5EF4-FFF2-40B4-BE49-F238E27FC236}">
                <a16:creationId xmlns:a16="http://schemas.microsoft.com/office/drawing/2014/main" id="{2CCD68ED-F141-4A2C-8222-14B0B721D247}"/>
              </a:ext>
            </a:extLst>
          </p:cNvPr>
          <p:cNvSpPr/>
          <p:nvPr/>
        </p:nvSpPr>
        <p:spPr>
          <a:xfrm>
            <a:off x="2758352" y="716649"/>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sp>
        <p:nvSpPr>
          <p:cNvPr id="43" name="Oval 42">
            <a:extLst>
              <a:ext uri="{FF2B5EF4-FFF2-40B4-BE49-F238E27FC236}">
                <a16:creationId xmlns:a16="http://schemas.microsoft.com/office/drawing/2014/main" id="{97D2E788-3C76-4807-9CE5-D41C71F04681}"/>
              </a:ext>
            </a:extLst>
          </p:cNvPr>
          <p:cNvSpPr/>
          <p:nvPr/>
        </p:nvSpPr>
        <p:spPr>
          <a:xfrm>
            <a:off x="719019" y="3379083"/>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44" name="Rectangle 43">
            <a:extLst>
              <a:ext uri="{FF2B5EF4-FFF2-40B4-BE49-F238E27FC236}">
                <a16:creationId xmlns:a16="http://schemas.microsoft.com/office/drawing/2014/main" id="{9CB728D4-D42A-443F-9F7E-001B0D8E2D85}"/>
              </a:ext>
            </a:extLst>
          </p:cNvPr>
          <p:cNvSpPr/>
          <p:nvPr/>
        </p:nvSpPr>
        <p:spPr>
          <a:xfrm>
            <a:off x="1212573" y="3197203"/>
            <a:ext cx="1046961" cy="463594"/>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9A22CBA2-28E5-4CD1-9747-A3C1A3D0DD34}"/>
              </a:ext>
            </a:extLst>
          </p:cNvPr>
          <p:cNvSpPr>
            <a:spLocks noGrp="1"/>
          </p:cNvSpPr>
          <p:nvPr>
            <p:ph type="sldNum" sz="quarter" idx="4"/>
          </p:nvPr>
        </p:nvSpPr>
        <p:spPr/>
        <p:txBody>
          <a:bodyPr/>
          <a:lstStyle/>
          <a:p>
            <a:fld id="{D801C4B4-FBB8-412B-9782-946C4FDE152E}" type="slidenum">
              <a:rPr lang="en-GB" smtClean="0"/>
              <a:t>8</a:t>
            </a:fld>
            <a:endParaRPr lang="en-GB"/>
          </a:p>
        </p:txBody>
      </p:sp>
    </p:spTree>
    <p:extLst>
      <p:ext uri="{BB962C8B-B14F-4D97-AF65-F5344CB8AC3E}">
        <p14:creationId xmlns:p14="http://schemas.microsoft.com/office/powerpoint/2010/main" val="2851185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4ECB11-4185-4510-AAB0-F9473D156876}"/>
              </a:ext>
            </a:extLst>
          </p:cNvPr>
          <p:cNvPicPr>
            <a:picLocks noChangeAspect="1"/>
          </p:cNvPicPr>
          <p:nvPr/>
        </p:nvPicPr>
        <p:blipFill>
          <a:blip r:embed="rId2"/>
          <a:stretch>
            <a:fillRect/>
          </a:stretch>
        </p:blipFill>
        <p:spPr>
          <a:xfrm>
            <a:off x="912785" y="826379"/>
            <a:ext cx="6763508" cy="2435789"/>
          </a:xfrm>
          <a:prstGeom prst="rect">
            <a:avLst/>
          </a:prstGeom>
        </p:spPr>
      </p:pic>
      <p:sp>
        <p:nvSpPr>
          <p:cNvPr id="2" name="Text Placeholder 1">
            <a:extLst>
              <a:ext uri="{FF2B5EF4-FFF2-40B4-BE49-F238E27FC236}">
                <a16:creationId xmlns:a16="http://schemas.microsoft.com/office/drawing/2014/main" id="{1E0869D7-0C77-4BDF-AF11-DEB36A2C9D7B}"/>
              </a:ext>
            </a:extLst>
          </p:cNvPr>
          <p:cNvSpPr>
            <a:spLocks noGrp="1"/>
          </p:cNvSpPr>
          <p:nvPr>
            <p:ph type="body" sz="quarter" idx="13"/>
          </p:nvPr>
        </p:nvSpPr>
        <p:spPr/>
        <p:txBody>
          <a:bodyPr/>
          <a:lstStyle/>
          <a:p>
            <a:r>
              <a:rPr lang="en-US" dirty="0"/>
              <a:t>CLUB CREDENTIALS</a:t>
            </a:r>
            <a:endParaRPr lang="en-GB" dirty="0"/>
          </a:p>
        </p:txBody>
      </p:sp>
      <p:sp>
        <p:nvSpPr>
          <p:cNvPr id="29" name="Oval 28">
            <a:extLst>
              <a:ext uri="{FF2B5EF4-FFF2-40B4-BE49-F238E27FC236}">
                <a16:creationId xmlns:a16="http://schemas.microsoft.com/office/drawing/2014/main" id="{ED3094EF-9D80-41DB-9545-AEC31F10CD26}"/>
              </a:ext>
            </a:extLst>
          </p:cNvPr>
          <p:cNvSpPr/>
          <p:nvPr/>
        </p:nvSpPr>
        <p:spPr>
          <a:xfrm>
            <a:off x="8043355" y="1292093"/>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GB" sz="1050" dirty="0"/>
          </a:p>
        </p:txBody>
      </p:sp>
      <p:sp>
        <p:nvSpPr>
          <p:cNvPr id="32" name="TextBox 31">
            <a:extLst>
              <a:ext uri="{FF2B5EF4-FFF2-40B4-BE49-F238E27FC236}">
                <a16:creationId xmlns:a16="http://schemas.microsoft.com/office/drawing/2014/main" id="{BE961DDB-645A-4841-AF5F-3E937C0E9B0C}"/>
              </a:ext>
            </a:extLst>
          </p:cNvPr>
          <p:cNvSpPr txBox="1"/>
          <p:nvPr/>
        </p:nvSpPr>
        <p:spPr>
          <a:xfrm>
            <a:off x="8444341" y="1235341"/>
            <a:ext cx="1849865" cy="369332"/>
          </a:xfrm>
          <a:prstGeom prst="rect">
            <a:avLst/>
          </a:prstGeom>
          <a:noFill/>
        </p:spPr>
        <p:txBody>
          <a:bodyPr wrap="none" rtlCol="0">
            <a:spAutoFit/>
          </a:bodyPr>
          <a:lstStyle/>
          <a:p>
            <a:r>
              <a:rPr lang="en-US" dirty="0">
                <a:solidFill>
                  <a:srgbClr val="002F5B"/>
                </a:solidFill>
              </a:rPr>
              <a:t>Credentials Menu</a:t>
            </a:r>
            <a:endParaRPr lang="en-GB" dirty="0">
              <a:solidFill>
                <a:srgbClr val="002F5B"/>
              </a:solidFill>
            </a:endParaRPr>
          </a:p>
        </p:txBody>
      </p:sp>
      <p:sp>
        <p:nvSpPr>
          <p:cNvPr id="36" name="TextBox 35">
            <a:extLst>
              <a:ext uri="{FF2B5EF4-FFF2-40B4-BE49-F238E27FC236}">
                <a16:creationId xmlns:a16="http://schemas.microsoft.com/office/drawing/2014/main" id="{9A97F877-31B6-4899-ACF7-CEEE476EFBC5}"/>
              </a:ext>
            </a:extLst>
          </p:cNvPr>
          <p:cNvSpPr txBox="1"/>
          <p:nvPr/>
        </p:nvSpPr>
        <p:spPr>
          <a:xfrm>
            <a:off x="7872798" y="4177189"/>
            <a:ext cx="3628634" cy="677108"/>
          </a:xfrm>
          <a:prstGeom prst="rect">
            <a:avLst/>
          </a:prstGeom>
          <a:noFill/>
        </p:spPr>
        <p:txBody>
          <a:bodyPr wrap="square" rtlCol="0">
            <a:spAutoFit/>
          </a:bodyPr>
          <a:lstStyle/>
          <a:p>
            <a:r>
              <a:rPr lang="en-US" sz="1600" dirty="0">
                <a:solidFill>
                  <a:srgbClr val="D51C23"/>
                </a:solidFill>
              </a:rPr>
              <a:t>Club Credential</a:t>
            </a:r>
          </a:p>
          <a:p>
            <a:r>
              <a:rPr lang="en-US" sz="1100" i="1" dirty="0">
                <a:solidFill>
                  <a:srgbClr val="D51C23"/>
                </a:solidFill>
              </a:rPr>
              <a:t>Note this is a club level credential not an individual credential such as a DBS certificate</a:t>
            </a:r>
          </a:p>
        </p:txBody>
      </p:sp>
      <p:sp>
        <p:nvSpPr>
          <p:cNvPr id="39" name="Rectangle 38">
            <a:extLst>
              <a:ext uri="{FF2B5EF4-FFF2-40B4-BE49-F238E27FC236}">
                <a16:creationId xmlns:a16="http://schemas.microsoft.com/office/drawing/2014/main" id="{D5E63D69-2272-4AE4-8C2B-1C11F24C3F8E}"/>
              </a:ext>
            </a:extLst>
          </p:cNvPr>
          <p:cNvSpPr/>
          <p:nvPr/>
        </p:nvSpPr>
        <p:spPr>
          <a:xfrm>
            <a:off x="5228351" y="1188210"/>
            <a:ext cx="1134677" cy="463594"/>
          </a:xfrm>
          <a:prstGeom prst="rect">
            <a:avLst/>
          </a:prstGeom>
          <a:solidFill>
            <a:srgbClr val="FFC000">
              <a:alpha val="17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6B026D4A-F45D-46F1-B5A4-DEC18656CB41}"/>
              </a:ext>
            </a:extLst>
          </p:cNvPr>
          <p:cNvSpPr txBox="1"/>
          <p:nvPr/>
        </p:nvSpPr>
        <p:spPr>
          <a:xfrm>
            <a:off x="7872798" y="722806"/>
            <a:ext cx="1997535" cy="369332"/>
          </a:xfrm>
          <a:prstGeom prst="rect">
            <a:avLst/>
          </a:prstGeom>
          <a:noFill/>
        </p:spPr>
        <p:txBody>
          <a:bodyPr wrap="none" rtlCol="0">
            <a:spAutoFit/>
          </a:bodyPr>
          <a:lstStyle/>
          <a:p>
            <a:r>
              <a:rPr lang="en-US" dirty="0">
                <a:solidFill>
                  <a:srgbClr val="961D74"/>
                </a:solidFill>
              </a:rPr>
              <a:t>CLUB CREDENTIALS</a:t>
            </a:r>
            <a:endParaRPr lang="en-GB" dirty="0">
              <a:solidFill>
                <a:srgbClr val="961D74"/>
              </a:solidFill>
            </a:endParaRPr>
          </a:p>
        </p:txBody>
      </p:sp>
      <p:sp>
        <p:nvSpPr>
          <p:cNvPr id="42" name="Oval 41">
            <a:extLst>
              <a:ext uri="{FF2B5EF4-FFF2-40B4-BE49-F238E27FC236}">
                <a16:creationId xmlns:a16="http://schemas.microsoft.com/office/drawing/2014/main" id="{2CCD68ED-F141-4A2C-8222-14B0B721D247}"/>
              </a:ext>
            </a:extLst>
          </p:cNvPr>
          <p:cNvSpPr/>
          <p:nvPr/>
        </p:nvSpPr>
        <p:spPr>
          <a:xfrm>
            <a:off x="4713900" y="724989"/>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1</a:t>
            </a:r>
            <a:endParaRPr lang="en-GB" sz="1754" dirty="0"/>
          </a:p>
        </p:txBody>
      </p:sp>
      <p:pic>
        <p:nvPicPr>
          <p:cNvPr id="3" name="Picture 2">
            <a:extLst>
              <a:ext uri="{FF2B5EF4-FFF2-40B4-BE49-F238E27FC236}">
                <a16:creationId xmlns:a16="http://schemas.microsoft.com/office/drawing/2014/main" id="{DC95A3F2-EEA6-4205-893D-3723D4262468}"/>
              </a:ext>
            </a:extLst>
          </p:cNvPr>
          <p:cNvPicPr>
            <a:picLocks noChangeAspect="1"/>
          </p:cNvPicPr>
          <p:nvPr/>
        </p:nvPicPr>
        <p:blipFill>
          <a:blip r:embed="rId3"/>
          <a:stretch>
            <a:fillRect/>
          </a:stretch>
        </p:blipFill>
        <p:spPr>
          <a:xfrm>
            <a:off x="977465" y="3774380"/>
            <a:ext cx="3886537" cy="2034716"/>
          </a:xfrm>
          <a:prstGeom prst="rect">
            <a:avLst/>
          </a:prstGeom>
        </p:spPr>
      </p:pic>
      <p:sp>
        <p:nvSpPr>
          <p:cNvPr id="11" name="Oval 10">
            <a:extLst>
              <a:ext uri="{FF2B5EF4-FFF2-40B4-BE49-F238E27FC236}">
                <a16:creationId xmlns:a16="http://schemas.microsoft.com/office/drawing/2014/main" id="{AC9B2C6B-1721-4703-A081-582D31244910}"/>
              </a:ext>
            </a:extLst>
          </p:cNvPr>
          <p:cNvSpPr/>
          <p:nvPr/>
        </p:nvSpPr>
        <p:spPr>
          <a:xfrm>
            <a:off x="3097166" y="3596113"/>
            <a:ext cx="590933" cy="590933"/>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7" dirty="0"/>
              <a:t>2</a:t>
            </a:r>
            <a:endParaRPr lang="en-GB" sz="1754" dirty="0"/>
          </a:p>
        </p:txBody>
      </p:sp>
      <p:sp>
        <p:nvSpPr>
          <p:cNvPr id="12" name="Oval 11">
            <a:extLst>
              <a:ext uri="{FF2B5EF4-FFF2-40B4-BE49-F238E27FC236}">
                <a16:creationId xmlns:a16="http://schemas.microsoft.com/office/drawing/2014/main" id="{1D93A5DD-9857-4C45-8C72-BF3B33ED16AE}"/>
              </a:ext>
            </a:extLst>
          </p:cNvPr>
          <p:cNvSpPr/>
          <p:nvPr/>
        </p:nvSpPr>
        <p:spPr>
          <a:xfrm>
            <a:off x="8043355" y="1747876"/>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GB" sz="1050" dirty="0"/>
          </a:p>
        </p:txBody>
      </p:sp>
      <p:sp>
        <p:nvSpPr>
          <p:cNvPr id="13" name="TextBox 12">
            <a:extLst>
              <a:ext uri="{FF2B5EF4-FFF2-40B4-BE49-F238E27FC236}">
                <a16:creationId xmlns:a16="http://schemas.microsoft.com/office/drawing/2014/main" id="{6A11D739-03E1-4EA2-A5D9-CEBB762443AF}"/>
              </a:ext>
            </a:extLst>
          </p:cNvPr>
          <p:cNvSpPr txBox="1"/>
          <p:nvPr/>
        </p:nvSpPr>
        <p:spPr>
          <a:xfrm>
            <a:off x="8444341" y="1651804"/>
            <a:ext cx="2109552" cy="369332"/>
          </a:xfrm>
          <a:prstGeom prst="rect">
            <a:avLst/>
          </a:prstGeom>
          <a:noFill/>
        </p:spPr>
        <p:txBody>
          <a:bodyPr wrap="none" rtlCol="0">
            <a:spAutoFit/>
          </a:bodyPr>
          <a:lstStyle/>
          <a:p>
            <a:r>
              <a:rPr lang="en-GB" dirty="0">
                <a:solidFill>
                  <a:srgbClr val="002F5B"/>
                </a:solidFill>
              </a:rPr>
              <a:t>Select the credential</a:t>
            </a:r>
          </a:p>
        </p:txBody>
      </p:sp>
      <p:pic>
        <p:nvPicPr>
          <p:cNvPr id="5" name="Picture 4">
            <a:extLst>
              <a:ext uri="{FF2B5EF4-FFF2-40B4-BE49-F238E27FC236}">
                <a16:creationId xmlns:a16="http://schemas.microsoft.com/office/drawing/2014/main" id="{CA0E11F4-35E2-47AD-BAB1-9E7027B5B51E}"/>
              </a:ext>
            </a:extLst>
          </p:cNvPr>
          <p:cNvPicPr>
            <a:picLocks noChangeAspect="1"/>
          </p:cNvPicPr>
          <p:nvPr/>
        </p:nvPicPr>
        <p:blipFill rotWithShape="1">
          <a:blip r:embed="rId4"/>
          <a:srcRect r="16978"/>
          <a:stretch/>
        </p:blipFill>
        <p:spPr>
          <a:xfrm>
            <a:off x="4325128" y="3050255"/>
            <a:ext cx="3327164" cy="3641281"/>
          </a:xfrm>
          <a:prstGeom prst="rect">
            <a:avLst/>
          </a:prstGeom>
        </p:spPr>
      </p:pic>
      <p:sp>
        <p:nvSpPr>
          <p:cNvPr id="15" name="Oval 14">
            <a:extLst>
              <a:ext uri="{FF2B5EF4-FFF2-40B4-BE49-F238E27FC236}">
                <a16:creationId xmlns:a16="http://schemas.microsoft.com/office/drawing/2014/main" id="{75F39174-E541-4AF6-A2A5-96EBCE7F0C54}"/>
              </a:ext>
            </a:extLst>
          </p:cNvPr>
          <p:cNvSpPr/>
          <p:nvPr/>
        </p:nvSpPr>
        <p:spPr>
          <a:xfrm>
            <a:off x="8043355" y="2176072"/>
            <a:ext cx="255828" cy="255828"/>
          </a:xfrm>
          <a:prstGeom prst="ellipse">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GB" sz="1050" dirty="0"/>
          </a:p>
        </p:txBody>
      </p:sp>
      <p:sp>
        <p:nvSpPr>
          <p:cNvPr id="16" name="TextBox 15">
            <a:extLst>
              <a:ext uri="{FF2B5EF4-FFF2-40B4-BE49-F238E27FC236}">
                <a16:creationId xmlns:a16="http://schemas.microsoft.com/office/drawing/2014/main" id="{663F18AF-846C-468E-97E0-3EFE7A110525}"/>
              </a:ext>
            </a:extLst>
          </p:cNvPr>
          <p:cNvSpPr txBox="1"/>
          <p:nvPr/>
        </p:nvSpPr>
        <p:spPr>
          <a:xfrm>
            <a:off x="8444341" y="2080000"/>
            <a:ext cx="2394644" cy="1754326"/>
          </a:xfrm>
          <a:prstGeom prst="rect">
            <a:avLst/>
          </a:prstGeom>
          <a:noFill/>
        </p:spPr>
        <p:txBody>
          <a:bodyPr wrap="square" rtlCol="0">
            <a:spAutoFit/>
          </a:bodyPr>
          <a:lstStyle/>
          <a:p>
            <a:r>
              <a:rPr lang="en-GB" dirty="0">
                <a:solidFill>
                  <a:srgbClr val="002F5B"/>
                </a:solidFill>
              </a:rPr>
              <a:t>Fill in the details (for Covid-19 credentials use your club name as the provider) and add an expiry date in a year’s time</a:t>
            </a:r>
          </a:p>
        </p:txBody>
      </p:sp>
      <p:sp>
        <p:nvSpPr>
          <p:cNvPr id="6" name="Slide Number Placeholder 5">
            <a:extLst>
              <a:ext uri="{FF2B5EF4-FFF2-40B4-BE49-F238E27FC236}">
                <a16:creationId xmlns:a16="http://schemas.microsoft.com/office/drawing/2014/main" id="{4E589166-FCF3-489A-AB30-5A666DFCA3B2}"/>
              </a:ext>
            </a:extLst>
          </p:cNvPr>
          <p:cNvSpPr>
            <a:spLocks noGrp="1"/>
          </p:cNvSpPr>
          <p:nvPr>
            <p:ph type="sldNum" sz="quarter" idx="4"/>
          </p:nvPr>
        </p:nvSpPr>
        <p:spPr/>
        <p:txBody>
          <a:bodyPr/>
          <a:lstStyle/>
          <a:p>
            <a:fld id="{D801C4B4-FBB8-412B-9782-946C4FDE152E}" type="slidenum">
              <a:rPr lang="en-GB" smtClean="0"/>
              <a:t>9</a:t>
            </a:fld>
            <a:endParaRPr lang="en-GB"/>
          </a:p>
        </p:txBody>
      </p:sp>
    </p:spTree>
    <p:extLst>
      <p:ext uri="{BB962C8B-B14F-4D97-AF65-F5344CB8AC3E}">
        <p14:creationId xmlns:p14="http://schemas.microsoft.com/office/powerpoint/2010/main" val="26637550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6510</TotalTime>
  <Words>4967</Words>
  <Application>Microsoft Office PowerPoint</Application>
  <PresentationFormat>Custom</PresentationFormat>
  <Paragraphs>658</Paragraphs>
  <Slides>41</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Arial</vt:lpstr>
      <vt:lpstr>Calibri</vt:lpstr>
      <vt:lpstr>Calibri Light</vt:lpstr>
      <vt:lpstr>Century Gothic</vt:lpstr>
      <vt:lpstr>Helvetica Neue</vt:lpstr>
      <vt:lpstr>Office Theme</vt:lpstr>
      <vt:lpstr>Acrobat Document</vt:lpstr>
      <vt:lpstr>Membership Platform Club Admin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Bailey</dc:creator>
  <cp:lastModifiedBy>Chris Bailey</cp:lastModifiedBy>
  <cp:revision>4</cp:revision>
  <dcterms:created xsi:type="dcterms:W3CDTF">2020-06-06T10:03:50Z</dcterms:created>
  <dcterms:modified xsi:type="dcterms:W3CDTF">2021-07-19T19:57:48Z</dcterms:modified>
</cp:coreProperties>
</file>